
<file path=[Content_Types].xml><?xml version="1.0" encoding="utf-8"?>
<Types xmlns="http://schemas.openxmlformats.org/package/2006/content-types">
  <Default Extension="wmf" ContentType="image/x-wmf"/>
  <Default Extension="png" ContentType="image/png"/>
  <Default Extension="jpg" ContentType="image/jpeg"/>
  <Default Extension="jpeg" ContentType="image/jpeg"/>
  <Default Extension="xml" ContentType="application/xml"/>
  <Default Extension="rels" ContentType="application/vnd.openxmlformats-package.relationships+xml"/>
  <Default Extension="bin" ContentType="application/vnd.openxmlformats-officedocument.oleObject"/>
  <Override PartName="/ppt/slides/slide13.xml" ContentType="application/vnd.openxmlformats-officedocument.presentationml.slide+xml"/>
  <Override PartName="/ppt/slides/slide11.xml" ContentType="application/vnd.openxmlformats-officedocument.presentationml.slide+xml"/>
  <Override PartName="/ppt/slides/slide10.xml" ContentType="application/vnd.openxmlformats-officedocument.presentationml.slide+xml"/>
  <Override PartName="/ppt/slides/slide7.xml" ContentType="application/vnd.openxmlformats-officedocument.presentationml.slide+xml"/>
  <Override PartName="/ppt/slides/slide6.xml" ContentType="application/vnd.openxmlformats-officedocument.presentationml.slide+xml"/>
  <Override PartName="/ppt/slides/slide15.xml" ContentType="application/vnd.openxmlformats-officedocument.presentationml.slide+xml"/>
  <Override PartName="/ppt/slides/slide3.xml" ContentType="application/vnd.openxmlformats-officedocument.presentationml.slide+xml"/>
  <Override PartName="/ppt/slides/slide12.xml" ContentType="application/vnd.openxmlformats-officedocument.presentationml.slide+xml"/>
  <Override PartName="/ppt/slides/slide8.xml" ContentType="application/vnd.openxmlformats-officedocument.presentationml.slide+xml"/>
  <Override PartName="/ppt/slideLayouts/slideLayout9.xml" ContentType="application/vnd.openxmlformats-officedocument.presentationml.slideLayout+xml"/>
  <Override PartName="/ppt/slides/slide4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s/slide1.xml" ContentType="application/vnd.openxmlformats-officedocument.presentationml.slide+xml"/>
  <Override PartName="/ppt/slideLayouts/slideLayout8.xml" ContentType="application/vnd.openxmlformats-officedocument.presentationml.slideLayout+xml"/>
  <Override PartName="/ppt/slides/slide9.xml" ContentType="application/vnd.openxmlformats-officedocument.presentationml.slide+xml"/>
  <Override PartName="/ppt/slideLayouts/slideLayout2.xml" ContentType="application/vnd.openxmlformats-officedocument.presentationml.slideLayout+xml"/>
  <Override PartName="/ppt/slides/slide5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14.xml" ContentType="application/vnd.openxmlformats-officedocument.presentationml.slide+xml"/>
  <Override PartName="/ppt/slideMasters/slideMaster1.xml" ContentType="application/vnd.openxmlformats-officedocument.presentationml.slideMaster+xml"/>
  <Override PartName="/ppt/slideLayouts/slideLayout11.xml" ContentType="application/vnd.openxmlformats-officedocument.presentationml.slideLayout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2.xml" ContentType="application/vnd.openxmlformats-officedocument.presentationml.slide+xml"/>
  <Override PartName="/ppt/viewProps.xml" ContentType="application/vnd.openxmlformats-officedocument.presentationml.viewProps+xml"/>
  <Override PartName="/ppt/slideLayouts/slideLayout6.xml" ContentType="application/vnd.openxmlformats-officedocument.presentationml.slideLayout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</Types>
</file>

<file path=_rels/.rels><?xml version="1.0" encoding="UTF-8" standalone="yes"?><Relationships xmlns="http://schemas.openxmlformats.org/package/2006/relationships"><Relationship Id="rId3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2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saveSubsetFonts="1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</p:sldIdLst>
  <p:sldSz cx="9144000" cy="6858000" type="screen4x3"/>
  <p:notesSz cx="9144000" cy="6858000"/>
  <p:defaultTextStyle>
    <a:defPPr>
      <a:defRPr lang="en-US"/>
    </a:defPPr>
    <a:lvl1pPr algn="l">
      <a:spcBef>
        <a:spcPts val="0"/>
      </a:spcBef>
      <a:spcAft>
        <a:spcPts val="0"/>
      </a:spcAft>
      <a:defRPr>
        <a:solidFill>
          <a:schemeClr val="tx1"/>
        </a:solidFill>
        <a:latin typeface="Arial"/>
        <a:ea typeface="+mn-ea"/>
        <a:cs typeface="+mn-cs"/>
      </a:defRPr>
    </a:lvl1pPr>
    <a:lvl2pPr marL="457200" algn="l">
      <a:spcBef>
        <a:spcPts val="0"/>
      </a:spcBef>
      <a:spcAft>
        <a:spcPts val="0"/>
      </a:spcAft>
      <a:defRPr>
        <a:solidFill>
          <a:schemeClr val="tx1"/>
        </a:solidFill>
        <a:latin typeface="Arial"/>
        <a:ea typeface="+mn-ea"/>
        <a:cs typeface="+mn-cs"/>
      </a:defRPr>
    </a:lvl2pPr>
    <a:lvl3pPr marL="914400" algn="l">
      <a:spcBef>
        <a:spcPts val="0"/>
      </a:spcBef>
      <a:spcAft>
        <a:spcPts val="0"/>
      </a:spcAft>
      <a:defRPr>
        <a:solidFill>
          <a:schemeClr val="tx1"/>
        </a:solidFill>
        <a:latin typeface="Arial"/>
        <a:ea typeface="+mn-ea"/>
        <a:cs typeface="+mn-cs"/>
      </a:defRPr>
    </a:lvl3pPr>
    <a:lvl4pPr marL="1371600" algn="l">
      <a:spcBef>
        <a:spcPts val="0"/>
      </a:spcBef>
      <a:spcAft>
        <a:spcPts val="0"/>
      </a:spcAft>
      <a:defRPr>
        <a:solidFill>
          <a:schemeClr val="tx1"/>
        </a:solidFill>
        <a:latin typeface="Arial"/>
        <a:ea typeface="+mn-ea"/>
        <a:cs typeface="+mn-cs"/>
      </a:defRPr>
    </a:lvl4pPr>
    <a:lvl5pPr marL="1828800" algn="l">
      <a:spcBef>
        <a:spcPts val="0"/>
      </a:spcBef>
      <a:spcAft>
        <a:spcPts val="0"/>
      </a:spcAft>
      <a:defRPr>
        <a:solidFill>
          <a:schemeClr val="tx1"/>
        </a:solidFill>
        <a:latin typeface="Arial"/>
        <a:ea typeface="+mn-ea"/>
        <a:cs typeface="+mn-cs"/>
      </a:defRPr>
    </a:lvl5pPr>
    <a:lvl6pPr marL="2286000" algn="l" defTabSz="914400">
      <a:defRPr>
        <a:solidFill>
          <a:schemeClr val="tx1"/>
        </a:solidFill>
        <a:latin typeface="Arial"/>
        <a:ea typeface="+mn-ea"/>
        <a:cs typeface="+mn-cs"/>
      </a:defRPr>
    </a:lvl6pPr>
    <a:lvl7pPr marL="2743200" algn="l" defTabSz="914400">
      <a:defRPr>
        <a:solidFill>
          <a:schemeClr val="tx1"/>
        </a:solidFill>
        <a:latin typeface="Arial"/>
        <a:ea typeface="+mn-ea"/>
        <a:cs typeface="+mn-cs"/>
      </a:defRPr>
    </a:lvl7pPr>
    <a:lvl8pPr marL="3200400" algn="l" defTabSz="914400">
      <a:defRPr>
        <a:solidFill>
          <a:schemeClr val="tx1"/>
        </a:solidFill>
        <a:latin typeface="Arial"/>
        <a:ea typeface="+mn-ea"/>
        <a:cs typeface="+mn-cs"/>
      </a:defRPr>
    </a:lvl8pPr>
    <a:lvl9pPr marL="3657600" algn="l" defTabSz="914400">
      <a:defRPr>
        <a:solidFill>
          <a:schemeClr val="tx1"/>
        </a:solidFill>
        <a:latin typeface="Arial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slideViewPr>
    <p:cSldViewPr>
      <p:cViewPr varScale="1">
        <p:scale>
          <a:sx n="88" d="100"/>
          <a:sy n="88" d="100"/>
        </p:scale>
        <p:origin x="-1301" y="-77"/>
      </p:cViewPr>
      <p:guideLst>
        <p:guide pos="2160" orient="horz"/>
        <p:guide pos="2880"/>
      </p:guideLst>
    </p:cSldViewPr>
  </p:slideViewPr>
  <p:gridSpacing cx="72008" cy="72008"/>
</p:viewPr>
</file>

<file path=ppt/_rels/presentation.xml.rels>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theme" Target="theme/theme1.xml"/><Relationship Id="rId3" Type="http://schemas.openxmlformats.org/officeDocument/2006/relationships/slide" Target="slides/slide1.xml"/><Relationship Id="rId4" Type="http://schemas.openxmlformats.org/officeDocument/2006/relationships/slide" Target="slides/slide2.xml"/><Relationship Id="rId5" Type="http://schemas.openxmlformats.org/officeDocument/2006/relationships/slide" Target="slides/slide3.xml"/><Relationship Id="rId6" Type="http://schemas.openxmlformats.org/officeDocument/2006/relationships/slide" Target="slides/slide4.xml"/><Relationship Id="rId7" Type="http://schemas.openxmlformats.org/officeDocument/2006/relationships/slide" Target="slides/slide5.xml"/><Relationship Id="rId8" Type="http://schemas.openxmlformats.org/officeDocument/2006/relationships/slide" Target="slides/slide6.xml"/><Relationship Id="rId9" Type="http://schemas.openxmlformats.org/officeDocument/2006/relationships/slide" Target="slides/slide7.xml"/><Relationship Id="rId10" Type="http://schemas.openxmlformats.org/officeDocument/2006/relationships/slide" Target="slides/slide8.xml"/><Relationship Id="rId11" Type="http://schemas.openxmlformats.org/officeDocument/2006/relationships/slide" Target="slides/slide9.xml"/><Relationship Id="rId12" Type="http://schemas.openxmlformats.org/officeDocument/2006/relationships/slide" Target="slides/slide10.xml"/><Relationship Id="rId13" Type="http://schemas.openxmlformats.org/officeDocument/2006/relationships/slide" Target="slides/slide11.xml"/><Relationship Id="rId14" Type="http://schemas.openxmlformats.org/officeDocument/2006/relationships/slide" Target="slides/slide12.xml"/><Relationship Id="rId15" Type="http://schemas.openxmlformats.org/officeDocument/2006/relationships/slide" Target="slides/slide13.xml"/><Relationship Id="rId16" Type="http://schemas.openxmlformats.org/officeDocument/2006/relationships/slide" Target="slides/slide14.xml"/><Relationship Id="rId17" Type="http://schemas.openxmlformats.org/officeDocument/2006/relationships/slide" Target="slides/slide15.xml"/><Relationship Id="rId18" Type="http://schemas.openxmlformats.org/officeDocument/2006/relationships/presProps" Target="presProps.xml" /><Relationship Id="rId19" Type="http://schemas.openxmlformats.org/officeDocument/2006/relationships/tableStyles" Target="tableStyles.xml" /><Relationship Id="rId20" Type="http://schemas.openxmlformats.org/officeDocument/2006/relationships/viewProps" Target="viewProps.xml" /></Relationships>
</file>

<file path=ppt/slideLayouts/_rels/slideLayout1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jpg"/></Relationships>
</file>

<file path=ppt/slideLayouts/_rels/slideLayout2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matchingName="" preserve="1" showMasterPhAnim="0" showMasterSp="0" type="title" userDrawn="1">
  <p:cSld name="Титульный слайд">
    <p:bg>
      <p:bgPr shadeToTitle="0">
        <a:blipFill>
          <a:blip r:embed="rId2"/>
          <a:stretch/>
        </a:blipFill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3010" name="Rectangle 2"/>
          <p:cNvSpPr>
            <a:spLocks noChangeArrowheads="1"/>
          </p:cNvSpPr>
          <p:nvPr/>
        </p:nvSpPr>
        <p:spPr bwMode="auto">
          <a:xfrm>
            <a:off x="136525" y="136525"/>
            <a:ext cx="8866188" cy="6581774"/>
          </a:xfrm>
          <a:prstGeom prst="rect">
            <a:avLst/>
          </a:prstGeom>
          <a:solidFill>
            <a:schemeClr val="bg1">
              <a:alpha val="50000"/>
            </a:schemeClr>
          </a:solidFill>
          <a:ln>
            <a:noFill/>
          </a:ln>
          <a:effectLst/>
        </p:spPr>
        <p:txBody>
          <a:bodyPr wrap="none" anchor="ctr"/>
          <a:lstStyle/>
          <a:p>
            <a:pPr>
              <a:defRPr/>
            </a:pPr>
            <a:endParaRPr lang="ru-RU"/>
          </a:p>
        </p:txBody>
      </p:sp>
      <p:sp>
        <p:nvSpPr>
          <p:cNvPr id="43011" name="Rectangle 3"/>
          <p:cNvSpPr>
            <a:spLocks noChangeArrowheads="1" noGrp="1"/>
          </p:cNvSpPr>
          <p:nvPr>
            <p:ph type="ctrTitle"/>
          </p:nvPr>
        </p:nvSpPr>
        <p:spPr bwMode="auto">
          <a:xfrm>
            <a:off x="455613" y="2130425"/>
            <a:ext cx="7313612" cy="1470025"/>
          </a:xfrm>
        </p:spPr>
        <p:txBody>
          <a:bodyPr/>
          <a:lstStyle>
            <a:lvl1pPr>
              <a:defRPr/>
            </a:lvl1pPr>
          </a:lstStyle>
          <a:p>
            <a:pPr lvl="0">
              <a:defRPr/>
            </a:pPr>
            <a:r>
              <a:rPr lang="en-US"/>
              <a:t>Click to edit Master title style</a:t>
            </a:r>
            <a:endParaRPr/>
          </a:p>
        </p:txBody>
      </p:sp>
      <p:sp>
        <p:nvSpPr>
          <p:cNvPr id="43012" name="Rectangle 4"/>
          <p:cNvSpPr>
            <a:spLocks noChangeArrowheads="1" noGrp="1"/>
          </p:cNvSpPr>
          <p:nvPr>
            <p:ph type="subTitle" idx="1"/>
          </p:nvPr>
        </p:nvSpPr>
        <p:spPr bwMode="auto">
          <a:xfrm>
            <a:off x="455613" y="3886200"/>
            <a:ext cx="7313612" cy="1752599"/>
          </a:xfrm>
        </p:spPr>
        <p:txBody>
          <a:bodyPr/>
          <a:lstStyle>
            <a:lvl1pPr marL="0" indent="0">
              <a:buClr>
                <a:srgbClr val="FFFFFF"/>
              </a:buClr>
              <a:buFontTx/>
              <a:buNone/>
              <a:defRPr/>
            </a:lvl1pPr>
          </a:lstStyle>
          <a:p>
            <a:pPr lvl="0">
              <a:defRPr/>
            </a:pPr>
            <a:r>
              <a:rPr lang="en-US"/>
              <a:t>Click to edit Master subtitle style</a:t>
            </a:r>
            <a:endParaRPr/>
          </a:p>
        </p:txBody>
      </p:sp>
      <p:sp>
        <p:nvSpPr>
          <p:cNvPr id="43013" name="Rectangle 5"/>
          <p:cNvSpPr>
            <a:spLocks noChangeArrowheads="1" noGrp="1"/>
          </p:cNvSpPr>
          <p:nvPr>
            <p:ph type="dt" sz="half" idx="2"/>
          </p:nvPr>
        </p:nvSpPr>
        <p:spPr bwMode="auto"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3014" name="Rectangle 6"/>
          <p:cNvSpPr>
            <a:spLocks noChangeArrowheads="1" noGrp="1"/>
          </p:cNvSpPr>
          <p:nvPr>
            <p:ph type="ftr" sz="quarter" idx="3"/>
          </p:nvPr>
        </p:nvSpPr>
        <p:spPr bwMode="auto"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3015" name="Rectangle 7"/>
          <p:cNvSpPr>
            <a:spLocks noChangeArrowheads="1" noGrp="1"/>
          </p:cNvSpPr>
          <p:nvPr>
            <p:ph type="sldNum" sz="quarter" idx="4"/>
          </p:nvPr>
        </p:nvSpPr>
        <p:spPr bwMode="auto"/>
        <p:txBody>
          <a:bodyPr/>
          <a:lstStyle>
            <a:lvl1pPr>
              <a:defRPr/>
            </a:lvl1pPr>
          </a:lstStyle>
          <a:p>
            <a:pPr>
              <a:defRPr/>
            </a:pPr>
            <a:fld id="{9329CEF5-E8EB-4B3F-917A-8C19E4BD2484}" type="slidenum">
              <a:rPr lang="en-US"/>
              <a:t/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matchingName="" preserve="1" showMasterPhAnim="0" type="obj" userDrawn="1">
  <p:cSld name="Заголовок и объект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 bwMode="auto"/>
        <p:txBody>
          <a:bodyPr/>
          <a:lstStyle/>
          <a:p>
            <a:pPr>
              <a:defRPr/>
            </a:pPr>
            <a:r>
              <a:rPr lang="ru-RU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 bwMode="auto"/>
        <p:txBody>
          <a:bodyPr/>
          <a:lstStyle/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>
            <a:lvl1pPr>
              <a:defRPr/>
            </a:lvl1pPr>
          </a:lstStyle>
          <a:p>
            <a:pPr>
              <a:defRPr/>
            </a:pPr>
            <a:fld id="{54E7E499-25F1-499C-848C-1B7F8FD5244B}" type="slidenum">
              <a:rPr lang="en-US"/>
              <a:t/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matchingName="" preserve="1" showMasterPhAnim="0" type="secHead" userDrawn="1">
  <p:cSld name="Заголовок раздела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 bwMode="auto">
          <a:xfrm>
            <a:off x="623888" y="1709738"/>
            <a:ext cx="7886700" cy="2852737"/>
          </a:xfrm>
        </p:spPr>
        <p:txBody>
          <a:bodyPr/>
          <a:lstStyle>
            <a:lvl1pPr>
              <a:defRPr sz="6000"/>
            </a:lvl1pPr>
          </a:lstStyle>
          <a:p>
            <a:pPr>
              <a:defRPr/>
            </a:pPr>
            <a:r>
              <a:rPr lang="ru-RU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 bwMode="auto">
          <a:xfrm>
            <a:off x="623888" y="4589463"/>
            <a:ext cx="7886700" cy="1500187"/>
          </a:xfrm>
        </p:spPr>
        <p:txBody>
          <a:bodyPr/>
          <a:lstStyle>
            <a:lvl1pPr marL="0" indent="0">
              <a:buNone/>
              <a:defRPr sz="2400"/>
            </a:lvl1pPr>
            <a:lvl2pPr marL="457200" indent="0">
              <a:buNone/>
              <a:defRPr sz="2000"/>
            </a:lvl2pPr>
            <a:lvl3pPr marL="914400" indent="0">
              <a:buNone/>
              <a:defRPr sz="18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>
            <a:lvl1pPr>
              <a:defRPr/>
            </a:lvl1pPr>
          </a:lstStyle>
          <a:p>
            <a:pPr>
              <a:defRPr/>
            </a:pPr>
            <a:fld id="{CF7E7A29-3202-49D9-BA86-7A2FAB1B79A6}" type="slidenum">
              <a:rPr lang="en-US"/>
              <a:t/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matchingName="" preserve="1" showMasterPhAnim="0" type="twoObj" userDrawn="1">
  <p:cSld name="Два объекта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 bwMode="auto"/>
        <p:txBody>
          <a:bodyPr/>
          <a:lstStyle/>
          <a:p>
            <a:pPr>
              <a:defRPr/>
            </a:pPr>
            <a:r>
              <a:rPr lang="ru-RU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 bwMode="auto">
          <a:xfrm>
            <a:off x="455613" y="1600200"/>
            <a:ext cx="4037012" cy="4525963"/>
          </a:xfrm>
        </p:spPr>
        <p:txBody>
          <a:bodyPr/>
          <a:lstStyle/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 bwMode="auto">
          <a:xfrm>
            <a:off x="4645025" y="1600200"/>
            <a:ext cx="4037013" cy="4525963"/>
          </a:xfrm>
        </p:spPr>
        <p:txBody>
          <a:bodyPr/>
          <a:lstStyle/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>
            <a:lvl1pPr>
              <a:defRPr/>
            </a:lvl1pPr>
          </a:lstStyle>
          <a:p>
            <a:pPr>
              <a:defRPr/>
            </a:pPr>
            <a:fld id="{D0F903FA-53AB-48AD-B27A-8ACF0DCE1252}" type="slidenum">
              <a:rPr lang="en-US"/>
              <a:t/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matchingName="" preserve="1" showMasterPhAnim="0" type="twoTxTwoObj" userDrawn="1">
  <p:cSld name="Сравнение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 bwMode="auto">
          <a:xfrm>
            <a:off x="630238" y="365125"/>
            <a:ext cx="7886700" cy="1325563"/>
          </a:xfrm>
        </p:spPr>
        <p:txBody>
          <a:bodyPr/>
          <a:lstStyle/>
          <a:p>
            <a:pPr>
              <a:defRPr/>
            </a:pPr>
            <a:r>
              <a:rPr lang="ru-RU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 bwMode="auto">
          <a:xfrm>
            <a:off x="630238" y="1681163"/>
            <a:ext cx="386873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 bwMode="auto">
          <a:xfrm>
            <a:off x="630238" y="2505074"/>
            <a:ext cx="3868737" cy="3684588"/>
          </a:xfrm>
        </p:spPr>
        <p:txBody>
          <a:bodyPr/>
          <a:lstStyle/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 bwMode="auto">
          <a:xfrm>
            <a:off x="4629150" y="1681163"/>
            <a:ext cx="38877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 bwMode="auto">
          <a:xfrm>
            <a:off x="4629150" y="2505074"/>
            <a:ext cx="3887788" cy="3684588"/>
          </a:xfrm>
        </p:spPr>
        <p:txBody>
          <a:bodyPr/>
          <a:lstStyle/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>
            <a:lvl1pPr>
              <a:defRPr/>
            </a:lvl1pPr>
          </a:lstStyle>
          <a:p>
            <a:pPr>
              <a:defRPr/>
            </a:pPr>
            <a:fld id="{CAEC4D4B-FE9B-42AA-B191-BC84FF672D76}" type="slidenum">
              <a:rPr lang="en-US"/>
              <a:t/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matchingName="" preserve="1" showMasterPhAnim="0" type="titleOnly" userDrawn="1">
  <p:cSld name="Только заголовок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 bwMode="auto"/>
        <p:txBody>
          <a:bodyPr/>
          <a:lstStyle/>
          <a:p>
            <a:pPr>
              <a:defRPr/>
            </a:pPr>
            <a:r>
              <a:rPr lang="ru-RU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>
            <a:lvl1pPr>
              <a:defRPr/>
            </a:lvl1pPr>
          </a:lstStyle>
          <a:p>
            <a:pPr>
              <a:defRPr/>
            </a:pPr>
            <a:fld id="{73683F49-F1DF-4BED-94E3-2BC347757EEC}" type="slidenum">
              <a:rPr lang="en-US"/>
              <a:t/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matchingName="" preserve="1" showMasterPhAnim="0" type="blank" userDrawn="1">
  <p:cSld name="Пустой слайд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>
            <a:lvl1pPr>
              <a:defRPr/>
            </a:lvl1pPr>
          </a:lstStyle>
          <a:p>
            <a:pPr>
              <a:defRPr/>
            </a:pPr>
            <a:fld id="{5837D02C-7E7E-4D8C-9448-60AAE4A4B00C}" type="slidenum">
              <a:rPr lang="en-US"/>
              <a:t/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matchingName="" preserve="1" showMasterPhAnim="0" type="objTx" userDrawn="1">
  <p:cSld name="Объект с подписью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 bwMode="auto">
          <a:xfrm>
            <a:off x="630238" y="457200"/>
            <a:ext cx="2949575" cy="1600200"/>
          </a:xfrm>
        </p:spPr>
        <p:txBody>
          <a:bodyPr/>
          <a:lstStyle>
            <a:lvl1pPr>
              <a:defRPr sz="3200"/>
            </a:lvl1pPr>
          </a:lstStyle>
          <a:p>
            <a:pPr>
              <a:defRPr/>
            </a:pPr>
            <a:r>
              <a:rPr lang="ru-RU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 bwMode="auto">
          <a:xfrm>
            <a:off x="3887788" y="987425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 bwMode="auto">
          <a:xfrm>
            <a:off x="630238" y="2057400"/>
            <a:ext cx="2949575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>
            <a:lvl1pPr>
              <a:defRPr/>
            </a:lvl1pPr>
          </a:lstStyle>
          <a:p>
            <a:pPr>
              <a:defRPr/>
            </a:pPr>
            <a:fld id="{18F359C7-C3ED-4EBD-B59A-6373918273C4}" type="slidenum">
              <a:rPr lang="en-US"/>
              <a:t/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matchingName="" preserve="1" showMasterPhAnim="0" type="picTx" userDrawn="1">
  <p:cSld name="Рисунок с подписью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 bwMode="auto">
          <a:xfrm>
            <a:off x="630238" y="457200"/>
            <a:ext cx="2949575" cy="1600200"/>
          </a:xfrm>
        </p:spPr>
        <p:txBody>
          <a:bodyPr/>
          <a:lstStyle>
            <a:lvl1pPr>
              <a:defRPr sz="3200"/>
            </a:lvl1pPr>
          </a:lstStyle>
          <a:p>
            <a:pPr>
              <a:defRPr/>
            </a:pPr>
            <a:r>
              <a:rPr lang="ru-RU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 bwMode="auto">
          <a:xfrm>
            <a:off x="3887788" y="987425"/>
            <a:ext cx="462915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>
              <a:defRPr/>
            </a:pP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 bwMode="auto">
          <a:xfrm>
            <a:off x="630238" y="2057400"/>
            <a:ext cx="2949575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>
            <a:lvl1pPr>
              <a:defRPr/>
            </a:lvl1pPr>
          </a:lstStyle>
          <a:p>
            <a:pPr>
              <a:defRPr/>
            </a:pPr>
            <a:fld id="{07E30739-DC32-4659-B4FE-A12DBA167C61}" type="slidenum">
              <a:rPr lang="en-US"/>
              <a:t/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matchingName="" preserve="1" showMasterPhAnim="0" type="vertTx" userDrawn="1">
  <p:cSld name="Заголовок и вертикальный текст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 bwMode="auto"/>
        <p:txBody>
          <a:bodyPr/>
          <a:lstStyle/>
          <a:p>
            <a:pPr>
              <a:defRPr/>
            </a:pPr>
            <a:r>
              <a:rPr lang="ru-RU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 bwMode="auto"/>
        <p:txBody>
          <a:bodyPr vert="eaVert"/>
          <a:lstStyle/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>
            <a:lvl1pPr>
              <a:defRPr/>
            </a:lvl1pPr>
          </a:lstStyle>
          <a:p>
            <a:pPr>
              <a:defRPr/>
            </a:pPr>
            <a:fld id="{5FF14C0A-C0A5-44CF-ABAB-2471E8336F6F}" type="slidenum">
              <a:rPr lang="en-US"/>
              <a:t/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matchingName="" preserve="1" showMasterPhAnim="0" type="vertTitleAndTx" userDrawn="1">
  <p:cSld name="Вертикальный заголовок и текст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 bwMode="auto">
          <a:xfrm>
            <a:off x="6626225" y="274638"/>
            <a:ext cx="2055813" cy="5851525"/>
          </a:xfrm>
        </p:spPr>
        <p:txBody>
          <a:bodyPr vert="eaVert"/>
          <a:lstStyle/>
          <a:p>
            <a:pPr>
              <a:defRPr/>
            </a:pPr>
            <a:r>
              <a:rPr lang="ru-RU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 bwMode="auto">
          <a:xfrm>
            <a:off x="455613" y="274638"/>
            <a:ext cx="6018212" cy="5851525"/>
          </a:xfrm>
        </p:spPr>
        <p:txBody>
          <a:bodyPr vert="eaVert"/>
          <a:lstStyle/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>
            <a:lvl1pPr>
              <a:defRPr/>
            </a:lvl1pPr>
          </a:lstStyle>
          <a:p>
            <a:pPr>
              <a:defRPr/>
            </a:pPr>
            <a:fld id="{E0EB60E6-470E-4F82-918E-B7C3766CAC05}" type="slidenum">
              <a:rPr lang="en-US"/>
              <a:t/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3" Type="http://schemas.openxmlformats.org/officeDocument/2006/relationships/image" Target="../media/image1.jp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preserve="1">
  <p:cSld name="">
    <p:bg>
      <p:bgPr shadeToTitle="0">
        <a:blipFill>
          <a:blip r:embed="rId13"/>
          <a:stretch/>
        </a:blipFill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1986" name="Rectangle 2"/>
          <p:cNvSpPr>
            <a:spLocks noChangeArrowheads="1"/>
          </p:cNvSpPr>
          <p:nvPr/>
        </p:nvSpPr>
        <p:spPr bwMode="auto">
          <a:xfrm>
            <a:off x="136525" y="136525"/>
            <a:ext cx="8866188" cy="6581774"/>
          </a:xfrm>
          <a:prstGeom prst="rect">
            <a:avLst/>
          </a:prstGeom>
          <a:solidFill>
            <a:schemeClr val="bg1">
              <a:alpha val="50000"/>
            </a:schemeClr>
          </a:solidFill>
          <a:ln>
            <a:noFill/>
          </a:ln>
          <a:effectLst/>
        </p:spPr>
        <p:txBody>
          <a:bodyPr wrap="none" anchor="ctr"/>
          <a:lstStyle/>
          <a:p>
            <a:pPr>
              <a:defRPr/>
            </a:pPr>
            <a:endParaRPr lang="ru-RU"/>
          </a:p>
        </p:txBody>
      </p:sp>
      <p:sp>
        <p:nvSpPr>
          <p:cNvPr id="41987" name="Rectangle 3"/>
          <p:cNvSpPr>
            <a:spLocks noChangeArrowheads="1" noGrp="1"/>
          </p:cNvSpPr>
          <p:nvPr>
            <p:ph type="title"/>
          </p:nvPr>
        </p:nvSpPr>
        <p:spPr bwMode="auto">
          <a:xfrm>
            <a:off x="455613" y="274638"/>
            <a:ext cx="8226425" cy="1143000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91440" tIns="45720" rIns="91440" bIns="45720" numCol="1" anchor="b" anchorCtr="0" compatLnSpc="1">
            <a:prstTxWarp prst="textNoShape"/>
          </a:bodyPr>
          <a:lstStyle/>
          <a:p>
            <a:pPr lvl="0">
              <a:defRPr/>
            </a:pPr>
            <a:r>
              <a:rPr lang="en-US"/>
              <a:t>Click to edit Master title style</a:t>
            </a:r>
            <a:endParaRPr/>
          </a:p>
        </p:txBody>
      </p:sp>
      <p:sp>
        <p:nvSpPr>
          <p:cNvPr id="41988" name="Rectangle 4"/>
          <p:cNvSpPr>
            <a:spLocks noChangeArrowheads="1" noGrp="1"/>
          </p:cNvSpPr>
          <p:nvPr>
            <p:ph type="body" idx="1"/>
          </p:nvPr>
        </p:nvSpPr>
        <p:spPr bwMode="auto">
          <a:xfrm>
            <a:off x="455613" y="1600200"/>
            <a:ext cx="8226425" cy="4525963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91440" tIns="45720" rIns="91440" bIns="45720" numCol="1" anchor="t" anchorCtr="0" compatLnSpc="1">
            <a:prstTxWarp prst="textNoShape"/>
          </a:bodyPr>
          <a:lstStyle/>
          <a:p>
            <a:pPr lvl="0">
              <a:defRPr/>
            </a:pPr>
            <a:r>
              <a:rPr lang="en-US"/>
              <a:t>Click to edit Master text styles</a:t>
            </a:r>
            <a:endParaRPr/>
          </a:p>
          <a:p>
            <a:pPr lvl="1">
              <a:defRPr/>
            </a:pPr>
            <a:r>
              <a:rPr lang="en-US"/>
              <a:t>Second level</a:t>
            </a:r>
            <a:endParaRPr/>
          </a:p>
          <a:p>
            <a:pPr lvl="2">
              <a:defRPr/>
            </a:pPr>
            <a:r>
              <a:rPr lang="en-US"/>
              <a:t>Third level</a:t>
            </a:r>
            <a:endParaRPr/>
          </a:p>
          <a:p>
            <a:pPr lvl="3">
              <a:defRPr/>
            </a:pPr>
            <a:r>
              <a:rPr lang="en-US"/>
              <a:t>Fourth level</a:t>
            </a:r>
            <a:endParaRPr/>
          </a:p>
          <a:p>
            <a:pPr lvl="4">
              <a:defRPr/>
            </a:pPr>
            <a:r>
              <a:rPr lang="en-US"/>
              <a:t>Fifth level</a:t>
            </a:r>
            <a:endParaRPr/>
          </a:p>
        </p:txBody>
      </p:sp>
      <p:sp>
        <p:nvSpPr>
          <p:cNvPr id="41989" name="Rectangle 5"/>
          <p:cNvSpPr>
            <a:spLocks noChangeArrowheads="1" noGrp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91440" tIns="45720" rIns="91440" bIns="45720" numCol="1" anchor="t" anchorCtr="0" compatLnSpc="1">
            <a:prstTxWarp prst="textNoShape"/>
          </a:bodyPr>
          <a:lstStyle>
            <a:lvl1pPr>
              <a:defRPr sz="14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1990" name="Rectangle 6"/>
          <p:cNvSpPr>
            <a:spLocks noChangeArrowheads="1" noGrp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91440" tIns="45720" rIns="91440" bIns="45720" numCol="1" anchor="t" anchorCtr="0" compatLnSpc="1">
            <a:prstTxWarp prst="textNoShape"/>
          </a:bodyPr>
          <a:lstStyle>
            <a:lvl1pPr algn="ctr">
              <a:defRPr sz="14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1991" name="Rectangle 7"/>
          <p:cNvSpPr>
            <a:spLocks noChangeArrowheads="1" noGrp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91440" tIns="45720" rIns="91440" bIns="45720" numCol="1" anchor="t" anchorCtr="0" compatLnSpc="1">
            <a:prstTxWarp prst="textNoShape"/>
          </a:bodyPr>
          <a:lstStyle>
            <a:lvl1pPr algn="r">
              <a:defRPr sz="1400"/>
            </a:lvl1pPr>
          </a:lstStyle>
          <a:p>
            <a:pPr>
              <a:defRPr/>
            </a:pPr>
            <a:fld id="{2362A2DC-68CF-4122-BD2F-E5FE7E66AC59}" type="slidenum">
              <a:rPr lang="en-US"/>
              <a:t/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>
        <a:spcBef>
          <a:spcPts val="0"/>
        </a:spcBef>
        <a:spcAft>
          <a:spcPts val="0"/>
        </a:spcAft>
        <a:buClr>
          <a:schemeClr val="tx1"/>
        </a:buClr>
        <a:defRPr sz="3200">
          <a:solidFill>
            <a:schemeClr val="tx1"/>
          </a:solidFill>
          <a:latin typeface="+mj-lt"/>
          <a:ea typeface="+mj-ea"/>
          <a:cs typeface="+mj-cs"/>
        </a:defRPr>
      </a:lvl1pPr>
      <a:lvl2pPr algn="l">
        <a:spcBef>
          <a:spcPts val="0"/>
        </a:spcBef>
        <a:spcAft>
          <a:spcPts val="0"/>
        </a:spcAft>
        <a:buClr>
          <a:schemeClr val="tx1"/>
        </a:buClr>
        <a:defRPr sz="3200">
          <a:solidFill>
            <a:schemeClr val="tx1"/>
          </a:solidFill>
          <a:latin typeface="Arial"/>
        </a:defRPr>
      </a:lvl2pPr>
      <a:lvl3pPr algn="l">
        <a:spcBef>
          <a:spcPts val="0"/>
        </a:spcBef>
        <a:spcAft>
          <a:spcPts val="0"/>
        </a:spcAft>
        <a:buClr>
          <a:schemeClr val="tx1"/>
        </a:buClr>
        <a:defRPr sz="3200">
          <a:solidFill>
            <a:schemeClr val="tx1"/>
          </a:solidFill>
          <a:latin typeface="Arial"/>
        </a:defRPr>
      </a:lvl3pPr>
      <a:lvl4pPr algn="l">
        <a:spcBef>
          <a:spcPts val="0"/>
        </a:spcBef>
        <a:spcAft>
          <a:spcPts val="0"/>
        </a:spcAft>
        <a:buClr>
          <a:schemeClr val="tx1"/>
        </a:buClr>
        <a:defRPr sz="3200">
          <a:solidFill>
            <a:schemeClr val="tx1"/>
          </a:solidFill>
          <a:latin typeface="Arial"/>
        </a:defRPr>
      </a:lvl4pPr>
      <a:lvl5pPr algn="l">
        <a:spcBef>
          <a:spcPts val="0"/>
        </a:spcBef>
        <a:spcAft>
          <a:spcPts val="0"/>
        </a:spcAft>
        <a:buClr>
          <a:schemeClr val="tx1"/>
        </a:buClr>
        <a:defRPr sz="3200">
          <a:solidFill>
            <a:schemeClr val="tx1"/>
          </a:solidFill>
          <a:latin typeface="Arial"/>
        </a:defRPr>
      </a:lvl5pPr>
      <a:lvl6pPr marL="457200" algn="l">
        <a:spcBef>
          <a:spcPts val="0"/>
        </a:spcBef>
        <a:spcAft>
          <a:spcPts val="0"/>
        </a:spcAft>
        <a:buClr>
          <a:schemeClr val="tx1"/>
        </a:buClr>
        <a:defRPr sz="3200">
          <a:solidFill>
            <a:schemeClr val="tx1"/>
          </a:solidFill>
          <a:latin typeface="Arial"/>
        </a:defRPr>
      </a:lvl6pPr>
      <a:lvl7pPr marL="914400" algn="l">
        <a:spcBef>
          <a:spcPts val="0"/>
        </a:spcBef>
        <a:spcAft>
          <a:spcPts val="0"/>
        </a:spcAft>
        <a:buClr>
          <a:schemeClr val="tx1"/>
        </a:buClr>
        <a:defRPr sz="3200">
          <a:solidFill>
            <a:schemeClr val="tx1"/>
          </a:solidFill>
          <a:latin typeface="Arial"/>
        </a:defRPr>
      </a:lvl7pPr>
      <a:lvl8pPr marL="1371600" algn="l">
        <a:spcBef>
          <a:spcPts val="0"/>
        </a:spcBef>
        <a:spcAft>
          <a:spcPts val="0"/>
        </a:spcAft>
        <a:buClr>
          <a:schemeClr val="tx1"/>
        </a:buClr>
        <a:defRPr sz="3200">
          <a:solidFill>
            <a:schemeClr val="tx1"/>
          </a:solidFill>
          <a:latin typeface="Arial"/>
        </a:defRPr>
      </a:lvl8pPr>
      <a:lvl9pPr marL="1828800" algn="l">
        <a:spcBef>
          <a:spcPts val="0"/>
        </a:spcBef>
        <a:spcAft>
          <a:spcPts val="0"/>
        </a:spcAft>
        <a:buClr>
          <a:schemeClr val="tx1"/>
        </a:buClr>
        <a:defRPr sz="3200">
          <a:solidFill>
            <a:schemeClr val="tx1"/>
          </a:solidFill>
          <a:latin typeface="Arial"/>
        </a:defRPr>
      </a:lvl9pPr>
    </p:titleStyle>
    <p:bodyStyle>
      <a:lvl1pPr marL="342900" indent="-342900" algn="l">
        <a:spcBef>
          <a:spcPts val="0"/>
        </a:spcBef>
        <a:spcAft>
          <a:spcPts val="0"/>
        </a:spcAft>
        <a:buClr>
          <a:schemeClr val="tx1"/>
        </a:buClr>
        <a:buChar char="•"/>
        <a:defRPr sz="24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>
        <a:spcBef>
          <a:spcPts val="0"/>
        </a:spcBef>
        <a:spcAft>
          <a:spcPts val="0"/>
        </a:spcAft>
        <a:buClr>
          <a:schemeClr val="tx1"/>
        </a:buClr>
        <a:buChar char="•"/>
        <a:defRPr sz="24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>
        <a:spcBef>
          <a:spcPts val="0"/>
        </a:spcBef>
        <a:spcAft>
          <a:spcPts val="0"/>
        </a:spcAft>
        <a:buClr>
          <a:schemeClr val="tx1"/>
        </a:buClr>
        <a:buChar char="•"/>
        <a:defRPr sz="24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>
        <a:spcBef>
          <a:spcPts val="0"/>
        </a:spcBef>
        <a:spcAft>
          <a:spcPts val="0"/>
        </a:spcAft>
        <a:buClr>
          <a:schemeClr val="tx1"/>
        </a:buClr>
        <a:buChar char="•"/>
        <a:defRPr sz="24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>
        <a:spcBef>
          <a:spcPts val="0"/>
        </a:spcBef>
        <a:spcAft>
          <a:spcPts val="0"/>
        </a:spcAft>
        <a:buClr>
          <a:schemeClr val="tx1"/>
        </a:buClr>
        <a:buChar char="•"/>
        <a:defRPr sz="24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>
        <a:lnSpc>
          <a:spcPct val="90000"/>
        </a:lnSpc>
        <a:spcBef>
          <a:spcPts val="500"/>
        </a:spcBef>
        <a:buFont typeface="Arial"/>
        <a:buChar char="•"/>
        <a:defRPr sz="18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>
        <a:lnSpc>
          <a:spcPct val="90000"/>
        </a:lnSpc>
        <a:spcBef>
          <a:spcPts val="500"/>
        </a:spcBef>
        <a:buFont typeface="Arial"/>
        <a:buChar char="•"/>
        <a:defRPr sz="18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>
        <a:lnSpc>
          <a:spcPct val="90000"/>
        </a:lnSpc>
        <a:spcBef>
          <a:spcPts val="500"/>
        </a:spcBef>
        <a:buFont typeface="Arial"/>
        <a:buChar char="•"/>
        <a:defRPr sz="18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>
        <a:lnSpc>
          <a:spcPct val="90000"/>
        </a:lnSpc>
        <a:spcBef>
          <a:spcPts val="500"/>
        </a:spcBef>
        <a:buFont typeface="Arial"/>
        <a:buChar char="•"/>
        <a:defRPr sz="18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>
        <a:defRPr sz="18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>
        <a:defRPr sz="18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>
        <a:defRPr sz="18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>
        <a:defRPr sz="18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>
        <a:defRPr sz="18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>
        <a:defRPr sz="18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>
        <a:defRPr sz="18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>
        <a:defRPr sz="18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>
        <a:defRPr sz="18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.jpg"/></Relationships>
</file>

<file path=ppt/slides/_rels/slide2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4.png"/><Relationship Id="rId3" Type="http://schemas.openxmlformats.org/officeDocument/2006/relationships/image" Target="../media/image5.png"/></Relationships>
</file>

<file path=ppt/slides/_rels/slide5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image" Target="../media/image6.jpg"/></Relationships>
</file>

<file path=ppt/slides/_rels/slide6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7.png"/><Relationship Id="rId3" Type="http://schemas.openxmlformats.org/officeDocument/2006/relationships/image" Target="../media/image8.png"/><Relationship Id="rId4" Type="http://schemas.openxmlformats.org/officeDocument/2006/relationships/image" Target="../media/image9.png"/><Relationship Id="rId5" Type="http://schemas.openxmlformats.org/officeDocument/2006/relationships/image" Target="../media/image10.png"/></Relationships>
</file>

<file path=ppt/slides/_rels/slide7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image" Target="../media/image11.png"/><Relationship Id="rId3" Type="http://schemas.openxmlformats.org/officeDocument/2006/relationships/image" Target="../media/image12.png"/><Relationship Id="rId4" Type="http://schemas.openxmlformats.org/officeDocument/2006/relationships/image" Target="../media/image13.jpg"/></Relationships>
</file>

<file path=ppt/slides/_rels/slide8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image" Target="../media/image14.jpg"/><Relationship Id="rId3" Type="http://schemas.openxmlformats.org/officeDocument/2006/relationships/image" Target="../media/image15.jpg"/><Relationship Id="rId4" Type="http://schemas.openxmlformats.org/officeDocument/2006/relationships/image" Target="../media/image16.jpg"/><Relationship Id="rId5" Type="http://schemas.openxmlformats.org/officeDocument/2006/relationships/image" Target="../media/image17.jpg"/><Relationship Id="rId6" Type="http://schemas.openxmlformats.org/officeDocument/2006/relationships/image" Target="../media/image18.png"/></Relationships>
</file>

<file path=ppt/slides/_rels/slide9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9.png"/><Relationship Id="rId3" Type="http://schemas.openxmlformats.org/officeDocument/2006/relationships/image" Target="../media/image20.png"/></Relationships>
</file>

<file path=ppt/slides/_rels/slide10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1.jpg"/><Relationship Id="rId3" Type="http://schemas.openxmlformats.org/officeDocument/2006/relationships/image" Target="../media/image22.png"/><Relationship Id="rId4" Type="http://schemas.openxmlformats.org/officeDocument/2006/relationships/image" Target="../media/image23.png"/><Relationship Id="rId5" Type="http://schemas.openxmlformats.org/officeDocument/2006/relationships/image" Target="../media/image24.png"/></Relationships>
</file>

<file path=ppt/slides/_rels/slide1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5.png"/><Relationship Id="rId3" Type="http://schemas.openxmlformats.org/officeDocument/2006/relationships/image" Target="../media/image26.png"/><Relationship Id="rId4" Type="http://schemas.openxmlformats.org/officeDocument/2006/relationships/image" Target="../media/image27.png"/><Relationship Id="rId5" Type="http://schemas.openxmlformats.org/officeDocument/2006/relationships/image" Target="../media/image28.png"/><Relationship Id="rId6" Type="http://schemas.openxmlformats.org/officeDocument/2006/relationships/image" Target="../media/image29.png"/><Relationship Id="rId7" Type="http://schemas.openxmlformats.org/officeDocument/2006/relationships/image" Target="../media/image30.png"/><Relationship Id="rId8" Type="http://schemas.openxmlformats.org/officeDocument/2006/relationships/image" Target="../media/image31.png"/><Relationship Id="rId9" Type="http://schemas.openxmlformats.org/officeDocument/2006/relationships/image" Target="../media/image32.jpg"/></Relationships>
</file>

<file path=ppt/slides/_rels/slide12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3.jpg"/><Relationship Id="rId3" Type="http://schemas.openxmlformats.org/officeDocument/2006/relationships/image" Target="../media/image34.jpg"/><Relationship Id="rId4" Type="http://schemas.openxmlformats.org/officeDocument/2006/relationships/image" Target="../media/image35.png"/><Relationship Id="rId5" Type="http://schemas.openxmlformats.org/officeDocument/2006/relationships/image" Target="../media/image36.png"/><Relationship Id="rId6" Type="http://schemas.openxmlformats.org/officeDocument/2006/relationships/image" Target="../media/image37.png"/><Relationship Id="rId7" Type="http://schemas.openxmlformats.org/officeDocument/2006/relationships/image" Target="../media/image38.png"/><Relationship Id="rId8" Type="http://schemas.openxmlformats.org/officeDocument/2006/relationships/image" Target="../media/image39.png"/></Relationships>
</file>

<file path=ppt/slides/_rels/slide13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40.jpg"/><Relationship Id="rId3" Type="http://schemas.openxmlformats.org/officeDocument/2006/relationships/image" Target="../media/image41.png"/></Relationships>
</file>

<file path=ppt/slides/_rels/slide14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42.jpg"/><Relationship Id="rId3" Type="http://schemas.openxmlformats.org/officeDocument/2006/relationships/image" Target="../media/image43.jpg"/></Relationships>
</file>

<file path=ppt/slides/_rels/slide15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showMasterPhAnim="0" show="1">
  <p:cSld name="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ctrTitle" idx="4294967295"/>
          </p:nvPr>
        </p:nvSpPr>
        <p:spPr bwMode="auto">
          <a:xfrm>
            <a:off x="827584" y="476672"/>
            <a:ext cx="7313613" cy="2605148"/>
          </a:xfrm>
          <a:prstGeom prst="rect">
            <a:avLst/>
          </a:prstGeom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/>
          <a:lstStyle/>
          <a:p>
            <a:pPr algn="ctr">
              <a:lnSpc>
                <a:spcPct val="107000"/>
              </a:lnSpc>
              <a:spcAft>
                <a:spcPts val="0"/>
              </a:spcAft>
              <a:defRPr/>
            </a:pPr>
            <a:br>
              <a:rPr lang="ru-RU" sz="2000">
                <a:latin typeface="Times New Roman"/>
                <a:ea typeface="Calibri"/>
                <a:cs typeface="Times New Roman"/>
              </a:rPr>
            </a:br>
            <a:r>
              <a:rPr lang="ru-RU" sz="2000">
                <a:latin typeface="Times New Roman"/>
                <a:ea typeface="Calibri"/>
                <a:cs typeface="Times New Roman"/>
              </a:rPr>
              <a:t>муниципальное </a:t>
            </a:r>
            <a:r>
              <a:rPr lang="ru-RU" sz="2000">
                <a:latin typeface="Times New Roman"/>
                <a:ea typeface="Calibri"/>
                <a:cs typeface="Times New Roman"/>
              </a:rPr>
              <a:t>дошкольное образовательное учреждение</a:t>
            </a:r>
            <a:br>
              <a:rPr lang="ru-RU" sz="2000">
                <a:latin typeface="Times New Roman"/>
                <a:ea typeface="Calibri"/>
                <a:cs typeface="Times New Roman"/>
              </a:rPr>
            </a:br>
            <a:r>
              <a:rPr lang="ru-RU" sz="2000">
                <a:latin typeface="Times New Roman"/>
                <a:ea typeface="Calibri"/>
                <a:cs typeface="Times New Roman"/>
              </a:rPr>
              <a:t>«Детский сад № 254 Тракторозаводского района Волгограда»</a:t>
            </a:r>
            <a:br>
              <a:rPr lang="ru-RU" sz="3600">
                <a:latin typeface="Calibri"/>
                <a:ea typeface="Calibri"/>
                <a:cs typeface="Times New Roman"/>
              </a:rPr>
            </a:br>
            <a:r>
              <a:rPr lang="ru-RU" sz="4000">
                <a:latin typeface="Times New Roman"/>
                <a:ea typeface="Calibri"/>
                <a:cs typeface="Times New Roman"/>
              </a:rPr>
              <a:t> </a:t>
            </a:r>
            <a:r>
              <a:rPr lang="ru-RU" b="1">
                <a:solidFill>
                  <a:srgbClr val="C00000"/>
                </a:solidFill>
                <a:latin typeface="Times New Roman"/>
                <a:cs typeface="Times New Roman"/>
              </a:rPr>
              <a:t>«От игр к жизни: формирование основ нравственного поведения детей»</a:t>
            </a:r>
            <a:endParaRPr lang="ru-RU" b="1">
              <a:solidFill>
                <a:srgbClr val="C00000"/>
              </a:solidFill>
              <a:latin typeface="Times New Roman"/>
              <a:cs typeface="Times New Roman"/>
            </a:endParaRPr>
          </a:p>
        </p:txBody>
      </p:sp>
      <p:sp>
        <p:nvSpPr>
          <p:cNvPr id="7" name="TextBox 6"/>
          <p:cNvSpPr txBox="1"/>
          <p:nvPr/>
        </p:nvSpPr>
        <p:spPr bwMode="auto">
          <a:xfrm>
            <a:off x="7164288" y="6165304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defRPr/>
            </a:pPr>
            <a:endParaRPr lang="ru-RU"/>
          </a:p>
        </p:txBody>
      </p:sp>
      <p:sp>
        <p:nvSpPr>
          <p:cNvPr id="14" name="Прямоугольник 13"/>
          <p:cNvSpPr/>
          <p:nvPr/>
        </p:nvSpPr>
        <p:spPr bwMode="auto">
          <a:xfrm>
            <a:off x="5700330" y="5657014"/>
            <a:ext cx="3297378" cy="1077218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>
              <a:defRPr/>
            </a:pPr>
            <a:r>
              <a:rPr lang="ru-RU" sz="1600" b="1">
                <a:latin typeface="Times New Roman"/>
                <a:cs typeface="Times New Roman"/>
              </a:rPr>
              <a:t>Воспитатели</a:t>
            </a:r>
            <a:r>
              <a:rPr lang="ru-RU" sz="1600" b="1">
                <a:latin typeface="Times New Roman"/>
                <a:cs typeface="Times New Roman"/>
              </a:rPr>
              <a:t>: </a:t>
            </a:r>
            <a:endParaRPr/>
          </a:p>
          <a:p>
            <a:pPr>
              <a:defRPr/>
            </a:pPr>
            <a:r>
              <a:rPr lang="ru-RU" sz="1600" b="1">
                <a:latin typeface="Times New Roman"/>
                <a:cs typeface="Times New Roman"/>
              </a:rPr>
              <a:t>Воронкова Наталья Анатольевна</a:t>
            </a:r>
            <a:endParaRPr/>
          </a:p>
          <a:p>
            <a:pPr>
              <a:defRPr/>
            </a:pPr>
            <a:r>
              <a:rPr lang="ru-RU" sz="1600" b="1">
                <a:latin typeface="Times New Roman"/>
                <a:cs typeface="Times New Roman"/>
              </a:rPr>
              <a:t>Булыкина Елена Викторовна</a:t>
            </a:r>
            <a:endParaRPr/>
          </a:p>
          <a:p>
            <a:pPr algn="ctr">
              <a:defRPr/>
            </a:pPr>
            <a:endParaRPr lang="ru-RU" sz="1600" b="1" cap="none" spc="0">
              <a:ln w="1905"/>
              <a:gradFill>
                <a:gsLst>
                  <a:gs pos="0">
                    <a:schemeClr val="accent6">
                      <a:shade val="20000"/>
                      <a:satMod val="200000"/>
                    </a:schemeClr>
                  </a:gs>
                  <a:gs pos="78000">
                    <a:schemeClr val="accent6">
                      <a:tint val="90000"/>
                      <a:shade val="89000"/>
                      <a:satMod val="220000"/>
                    </a:schemeClr>
                  </a:gs>
                  <a:gs pos="100000">
                    <a:schemeClr val="accent6">
                      <a:tint val="12000"/>
                      <a:satMod val="255000"/>
                    </a:schemeClr>
                  </a:gs>
                </a:gsLst>
                <a:lin ang="5400000" scaled="1"/>
              </a:gradFill>
            </a:endParaRPr>
          </a:p>
        </p:txBody>
      </p:sp>
      <p:pic>
        <p:nvPicPr>
          <p:cNvPr id="5" name="Рисунок 4" descr="C:\Users\Наталья\Downloads\orig (1).jpg"/>
          <p:cNvPicPr/>
          <p:nvPr/>
        </p:nvPicPr>
        <p:blipFill>
          <a:blip r:embed="rId2"/>
          <a:stretch/>
        </p:blipFill>
        <p:spPr bwMode="auto">
          <a:xfrm>
            <a:off x="2040361" y="3335965"/>
            <a:ext cx="3440541" cy="319867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2000" advClick="1"/>
    </mc:Choice>
    <mc:Fallback>
      <p:transition advClick="1"/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showMasterPhAnim="0" show="1">
  <p:cSld name="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 idx="4294967295"/>
          </p:nvPr>
        </p:nvSpPr>
        <p:spPr bwMode="auto">
          <a:xfrm>
            <a:off x="1257300" y="0"/>
            <a:ext cx="7886700" cy="903288"/>
          </a:xfrm>
        </p:spPr>
        <p:txBody>
          <a:bodyPr/>
          <a:lstStyle/>
          <a:p>
            <a:pPr algn="ctr">
              <a:defRPr/>
            </a:pPr>
            <a:r>
              <a:rPr lang="ru-RU" sz="2800" b="1">
                <a:solidFill>
                  <a:srgbClr val="C00000"/>
                </a:solidFill>
                <a:latin typeface="Times New Roman"/>
                <a:cs typeface="Times New Roman"/>
              </a:rPr>
              <a:t>Актуальность</a:t>
            </a:r>
            <a:endParaRPr lang="ru-RU" sz="2800" b="1">
              <a:solidFill>
                <a:srgbClr val="C00000"/>
              </a:solidFill>
              <a:latin typeface="Times New Roman"/>
              <a:cs typeface="Times New Roman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type="body" idx="4294967295"/>
          </p:nvPr>
        </p:nvSpPr>
        <p:spPr bwMode="auto">
          <a:xfrm>
            <a:off x="0" y="1681163"/>
            <a:ext cx="3868738" cy="823912"/>
          </a:xfrm>
        </p:spPr>
        <p:txBody>
          <a:bodyPr/>
          <a:lstStyle/>
          <a:p>
            <a:pPr marL="0" indent="0" algn="just">
              <a:buNone/>
              <a:defRPr/>
            </a:pPr>
            <a:endParaRPr lang="ru-RU" sz="1200"/>
          </a:p>
          <a:p>
            <a:pPr marL="0" indent="0" algn="just">
              <a:buNone/>
              <a:defRPr/>
            </a:pPr>
            <a:endParaRPr lang="ru-RU" sz="1200"/>
          </a:p>
        </p:txBody>
      </p:sp>
      <p:sp>
        <p:nvSpPr>
          <p:cNvPr id="8" name="Объект 7"/>
          <p:cNvSpPr>
            <a:spLocks noGrp="1"/>
          </p:cNvSpPr>
          <p:nvPr>
            <p:ph sz="half" idx="4294967295"/>
          </p:nvPr>
        </p:nvSpPr>
        <p:spPr bwMode="auto">
          <a:xfrm>
            <a:off x="251520" y="1268761"/>
            <a:ext cx="8417024" cy="2736304"/>
          </a:xfrm>
        </p:spPr>
        <p:txBody>
          <a:bodyPr/>
          <a:lstStyle/>
          <a:p>
            <a:pPr marL="0" indent="0">
              <a:buNone/>
              <a:defRPr/>
            </a:pPr>
            <a:r>
              <a:rPr lang="ru-RU">
                <a:latin typeface="Times New Roman"/>
                <a:cs typeface="Times New Roman"/>
              </a:rPr>
              <a:t>Д</a:t>
            </a:r>
            <a:r>
              <a:rPr lang="ru-RU">
                <a:latin typeface="Times New Roman"/>
                <a:cs typeface="Times New Roman"/>
              </a:rPr>
              <a:t>ети </a:t>
            </a:r>
            <a:r>
              <a:rPr lang="ru-RU">
                <a:latin typeface="Times New Roman"/>
                <a:cs typeface="Times New Roman"/>
              </a:rPr>
              <a:t>испытывают определённые трудности:</a:t>
            </a:r>
            <a:endParaRPr/>
          </a:p>
          <a:p>
            <a:pPr>
              <a:defRPr/>
            </a:pPr>
            <a:r>
              <a:rPr lang="ru-RU">
                <a:latin typeface="Times New Roman"/>
                <a:cs typeface="Times New Roman"/>
              </a:rPr>
              <a:t>не </a:t>
            </a:r>
            <a:r>
              <a:rPr lang="ru-RU">
                <a:latin typeface="Times New Roman"/>
                <a:cs typeface="Times New Roman"/>
              </a:rPr>
              <a:t>умеют взаимодействовать друг с другом в игре, </a:t>
            </a:r>
            <a:endParaRPr lang="ru-RU">
              <a:latin typeface="Times New Roman"/>
              <a:cs typeface="Times New Roman"/>
            </a:endParaRPr>
          </a:p>
          <a:p>
            <a:pPr>
              <a:defRPr/>
            </a:pPr>
            <a:r>
              <a:rPr lang="ru-RU">
                <a:latin typeface="Times New Roman"/>
                <a:cs typeface="Times New Roman"/>
              </a:rPr>
              <a:t>родители не </a:t>
            </a:r>
            <a:r>
              <a:rPr lang="ru-RU">
                <a:latin typeface="Times New Roman"/>
                <a:cs typeface="Times New Roman"/>
              </a:rPr>
              <a:t>участвуют в развитии игровой деятельности детей, </a:t>
            </a:r>
            <a:r>
              <a:rPr lang="ru-RU">
                <a:latin typeface="Times New Roman"/>
                <a:cs typeface="Times New Roman"/>
              </a:rPr>
              <a:t>не </a:t>
            </a:r>
            <a:r>
              <a:rPr lang="ru-RU">
                <a:latin typeface="Times New Roman"/>
                <a:cs typeface="Times New Roman"/>
              </a:rPr>
              <a:t>приобщают детей к социокультурным нормам, ценностям, традициям семьи, общества и </a:t>
            </a:r>
            <a:r>
              <a:rPr lang="ru-RU">
                <a:latin typeface="Times New Roman"/>
                <a:cs typeface="Times New Roman"/>
              </a:rPr>
              <a:t>государства</a:t>
            </a:r>
            <a:endParaRPr/>
          </a:p>
          <a:p>
            <a:pPr marL="0" indent="0">
              <a:buNone/>
              <a:defRPr/>
            </a:pPr>
            <a:r>
              <a:rPr lang="ru-RU">
                <a:latin typeface="Times New Roman"/>
                <a:cs typeface="Times New Roman"/>
              </a:rPr>
              <a:t>	 </a:t>
            </a:r>
            <a:endParaRPr/>
          </a:p>
          <a:p>
            <a:pPr>
              <a:defRPr/>
            </a:pPr>
            <a:endParaRPr lang="ru-RU" sz="1400"/>
          </a:p>
        </p:txBody>
      </p:sp>
      <p:sp>
        <p:nvSpPr>
          <p:cNvPr id="10" name="Объект 9"/>
          <p:cNvSpPr>
            <a:spLocks noGrp="1"/>
          </p:cNvSpPr>
          <p:nvPr>
            <p:ph sz="quarter" idx="4294967295"/>
          </p:nvPr>
        </p:nvSpPr>
        <p:spPr bwMode="auto">
          <a:xfrm>
            <a:off x="251520" y="3861048"/>
            <a:ext cx="8193087" cy="2376895"/>
          </a:xfrm>
        </p:spPr>
        <p:txBody>
          <a:bodyPr/>
          <a:lstStyle/>
          <a:p>
            <a:pPr marL="0" indent="0" algn="ctr">
              <a:buNone/>
              <a:defRPr/>
            </a:pPr>
            <a:r>
              <a:rPr lang="ru-RU" u="sng">
                <a:latin typeface="Times New Roman"/>
                <a:cs typeface="Times New Roman"/>
              </a:rPr>
              <a:t>Задачи </a:t>
            </a:r>
            <a:r>
              <a:rPr lang="ru-RU" u="sng">
                <a:latin typeface="Times New Roman"/>
                <a:cs typeface="Times New Roman"/>
              </a:rPr>
              <a:t>духовно-нравственного воспитания в рамках </a:t>
            </a:r>
            <a:r>
              <a:rPr lang="ru-RU" u="sng">
                <a:latin typeface="Times New Roman"/>
                <a:cs typeface="Times New Roman"/>
              </a:rPr>
              <a:t>ФОП: </a:t>
            </a:r>
            <a:endParaRPr/>
          </a:p>
          <a:p>
            <a:pPr>
              <a:defRPr/>
            </a:pPr>
            <a:r>
              <a:rPr lang="ru-RU">
                <a:latin typeface="Times New Roman"/>
                <a:cs typeface="Times New Roman"/>
              </a:rPr>
              <a:t>формирование </a:t>
            </a:r>
            <a:r>
              <a:rPr lang="ru-RU">
                <a:latin typeface="Times New Roman"/>
                <a:cs typeface="Times New Roman"/>
              </a:rPr>
              <a:t>представлений о нравственных нормах поведения, </a:t>
            </a:r>
            <a:endParaRPr lang="ru-RU">
              <a:latin typeface="Times New Roman"/>
              <a:cs typeface="Times New Roman"/>
            </a:endParaRPr>
          </a:p>
          <a:p>
            <a:pPr>
              <a:defRPr/>
            </a:pPr>
            <a:r>
              <a:rPr lang="ru-RU">
                <a:latin typeface="Times New Roman"/>
                <a:cs typeface="Times New Roman"/>
              </a:rPr>
              <a:t>развитие </a:t>
            </a:r>
            <a:r>
              <a:rPr lang="ru-RU">
                <a:latin typeface="Times New Roman"/>
                <a:cs typeface="Times New Roman"/>
              </a:rPr>
              <a:t>эмоциональной отзывчивости, </a:t>
            </a:r>
            <a:endParaRPr lang="ru-RU">
              <a:latin typeface="Times New Roman"/>
              <a:cs typeface="Times New Roman"/>
            </a:endParaRPr>
          </a:p>
          <a:p>
            <a:pPr>
              <a:defRPr/>
            </a:pPr>
            <a:r>
              <a:rPr lang="ru-RU">
                <a:latin typeface="Times New Roman"/>
                <a:cs typeface="Times New Roman"/>
              </a:rPr>
              <a:t>воспитание </a:t>
            </a:r>
            <a:r>
              <a:rPr lang="ru-RU">
                <a:latin typeface="Times New Roman"/>
                <a:cs typeface="Times New Roman"/>
              </a:rPr>
              <a:t>уважительного отношения к другим людям.</a:t>
            </a:r>
            <a:endParaRPr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2000" advClick="1"/>
    </mc:Choice>
    <mc:Fallback>
      <p:transition advClick="1"/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showMasterPhAnim="0" show="1">
  <p:cSld name="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 bwMode="auto"/>
        <p:txBody>
          <a:bodyPr/>
          <a:lstStyle/>
          <a:p>
            <a:pPr>
              <a:lnSpc>
                <a:spcPct val="107000"/>
              </a:lnSpc>
              <a:spcAft>
                <a:spcPts val="800"/>
              </a:spcAft>
              <a:defRPr/>
            </a:pPr>
            <a:br>
              <a:rPr lang="ru-RU" sz="1800"/>
            </a:br>
            <a:br>
              <a:rPr lang="ru-RU" sz="1800"/>
            </a:br>
            <a:br>
              <a:rPr lang="ru-RU" sz="1800">
                <a:latin typeface="Times New Roman"/>
                <a:cs typeface="Times New Roman"/>
              </a:rPr>
            </a:br>
            <a:endParaRPr lang="ru-RU" sz="1800">
              <a:latin typeface="Times New Roman"/>
              <a:cs typeface="Times New Roman"/>
            </a:endParaRPr>
          </a:p>
        </p:txBody>
      </p:sp>
      <p:sp>
        <p:nvSpPr>
          <p:cNvPr id="4" name="Сердце 3"/>
          <p:cNvSpPr/>
          <p:nvPr/>
        </p:nvSpPr>
        <p:spPr bwMode="auto">
          <a:xfrm rot="18996107">
            <a:off x="271952" y="2046203"/>
            <a:ext cx="2736304" cy="2268253"/>
          </a:xfrm>
          <a:prstGeom prst="heart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r>
              <a:rPr lang="ru-RU" sz="2800" b="1"/>
              <a:t>доброта</a:t>
            </a:r>
            <a:endParaRPr lang="ru-RU" sz="2800" b="1">
              <a:solidFill>
                <a:srgbClr val="FF0000"/>
              </a:solidFill>
            </a:endParaRPr>
          </a:p>
        </p:txBody>
      </p:sp>
      <p:sp>
        <p:nvSpPr>
          <p:cNvPr id="7" name="Сердце 6"/>
          <p:cNvSpPr/>
          <p:nvPr/>
        </p:nvSpPr>
        <p:spPr bwMode="auto">
          <a:xfrm rot="923113">
            <a:off x="5148064" y="359344"/>
            <a:ext cx="2881180" cy="2421584"/>
          </a:xfrm>
          <a:prstGeom prst="heart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r>
              <a:rPr lang="ru-RU" sz="2800"/>
              <a:t>честность</a:t>
            </a:r>
            <a:endParaRPr/>
          </a:p>
        </p:txBody>
      </p:sp>
      <p:sp>
        <p:nvSpPr>
          <p:cNvPr id="8" name="Сердце 7"/>
          <p:cNvSpPr/>
          <p:nvPr/>
        </p:nvSpPr>
        <p:spPr bwMode="auto">
          <a:xfrm>
            <a:off x="3131840" y="1484784"/>
            <a:ext cx="3240360" cy="2592288"/>
          </a:xfrm>
          <a:prstGeom prst="heart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>
              <a:defRPr/>
            </a:pPr>
            <a:r>
              <a:rPr lang="ru-RU" b="1"/>
              <a:t>ответственность</a:t>
            </a:r>
            <a:endParaRPr/>
          </a:p>
        </p:txBody>
      </p:sp>
      <p:sp>
        <p:nvSpPr>
          <p:cNvPr id="10" name="Сердце 9"/>
          <p:cNvSpPr/>
          <p:nvPr/>
        </p:nvSpPr>
        <p:spPr bwMode="auto">
          <a:xfrm rot="1951604">
            <a:off x="6224009" y="2246171"/>
            <a:ext cx="2596463" cy="2282157"/>
          </a:xfrm>
          <a:prstGeom prst="heart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r>
              <a:rPr lang="ru-RU" sz="2800"/>
              <a:t>эмпатия</a:t>
            </a:r>
            <a:endParaRPr lang="ru-RU" sz="2800"/>
          </a:p>
        </p:txBody>
      </p:sp>
      <p:sp>
        <p:nvSpPr>
          <p:cNvPr id="11" name="Блок-схема: магнитный диск 10"/>
          <p:cNvSpPr/>
          <p:nvPr/>
        </p:nvSpPr>
        <p:spPr bwMode="auto">
          <a:xfrm>
            <a:off x="3415697" y="4528329"/>
            <a:ext cx="2808312" cy="2088232"/>
          </a:xfrm>
          <a:prstGeom prst="flowChartMagneticDisk">
            <a:avLst/>
          </a:prstGeom>
          <a:solidFill>
            <a:srgbClr val="C0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r>
              <a:rPr lang="ru-RU"/>
              <a:t>гармоничное взаимодействие с окружающим миром и людьми</a:t>
            </a:r>
            <a:endParaRPr/>
          </a:p>
        </p:txBody>
      </p:sp>
      <p:cxnSp>
        <p:nvCxnSpPr>
          <p:cNvPr id="13" name="Прямая соединительная линия 12"/>
          <p:cNvCxnSpPr>
            <a:cxnSpLocks/>
          </p:cNvCxnSpPr>
          <p:nvPr/>
        </p:nvCxnSpPr>
        <p:spPr bwMode="auto">
          <a:xfrm>
            <a:off x="2387153" y="3884727"/>
            <a:ext cx="1398367" cy="1013532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Прямая соединительная линия 14"/>
          <p:cNvCxnSpPr>
            <a:cxnSpLocks/>
          </p:cNvCxnSpPr>
          <p:nvPr/>
        </p:nvCxnSpPr>
        <p:spPr bwMode="auto">
          <a:xfrm flipH="1">
            <a:off x="5868144" y="4238228"/>
            <a:ext cx="1008112" cy="792087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Прямая соединительная линия 18"/>
          <p:cNvCxnSpPr>
            <a:cxnSpLocks/>
          </p:cNvCxnSpPr>
          <p:nvPr/>
        </p:nvCxnSpPr>
        <p:spPr bwMode="auto">
          <a:xfrm>
            <a:off x="3197243" y="2443332"/>
            <a:ext cx="684076" cy="219094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Прямая соединительная линия 21"/>
          <p:cNvCxnSpPr>
            <a:cxnSpLocks/>
          </p:cNvCxnSpPr>
          <p:nvPr/>
        </p:nvCxnSpPr>
        <p:spPr bwMode="auto">
          <a:xfrm flipH="1">
            <a:off x="5436096" y="2707319"/>
            <a:ext cx="864096" cy="219094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Прямая соединительная линия 24"/>
          <p:cNvCxnSpPr>
            <a:cxnSpLocks/>
          </p:cNvCxnSpPr>
          <p:nvPr/>
        </p:nvCxnSpPr>
        <p:spPr bwMode="auto">
          <a:xfrm>
            <a:off x="4752020" y="4000569"/>
            <a:ext cx="0" cy="1267406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Сердце 5"/>
          <p:cNvSpPr/>
          <p:nvPr/>
        </p:nvSpPr>
        <p:spPr bwMode="auto">
          <a:xfrm rot="20332223">
            <a:off x="1331640" y="216024"/>
            <a:ext cx="2916324" cy="2348880"/>
          </a:xfrm>
          <a:prstGeom prst="heart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r>
              <a:rPr lang="ru-RU" sz="2800" b="1"/>
              <a:t>уважение</a:t>
            </a:r>
            <a:endParaRPr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2000" advClick="1"/>
    </mc:Choice>
    <mc:Fallback>
      <p:transition advClick="1"/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showMasterPhAnim="0" show="1">
  <p:cSld name="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pic>
        <p:nvPicPr>
          <p:cNvPr id="7" name="Рисунок 6"/>
          <p:cNvPicPr>
            <a:picLocks noChangeAspect="1"/>
          </p:cNvPicPr>
          <p:nvPr/>
        </p:nvPicPr>
        <p:blipFill>
          <a:blip r:embed="rId2"/>
          <a:stretch/>
        </p:blipFill>
        <p:spPr bwMode="auto">
          <a:xfrm>
            <a:off x="286302" y="1628800"/>
            <a:ext cx="4222592" cy="3165353"/>
          </a:xfrm>
          <a:prstGeom prst="rect">
            <a:avLst/>
          </a:prstGeom>
        </p:spPr>
      </p:pic>
      <p:pic>
        <p:nvPicPr>
          <p:cNvPr id="8" name="Рисунок 7"/>
          <p:cNvPicPr>
            <a:picLocks noChangeAspect="1"/>
          </p:cNvPicPr>
          <p:nvPr/>
        </p:nvPicPr>
        <p:blipFill>
          <a:blip r:embed="rId3"/>
          <a:stretch/>
        </p:blipFill>
        <p:spPr bwMode="auto">
          <a:xfrm>
            <a:off x="4644008" y="1685355"/>
            <a:ext cx="4140894" cy="3108798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 bwMode="auto">
          <a:xfrm>
            <a:off x="1547664" y="548679"/>
            <a:ext cx="7237238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>
              <a:defRPr/>
            </a:pPr>
            <a:r>
              <a:rPr lang="ru-RU" sz="2000" b="1">
                <a:latin typeface="Times New Roman"/>
                <a:cs typeface="Times New Roman"/>
              </a:rPr>
              <a:t>Д</a:t>
            </a:r>
            <a:r>
              <a:rPr lang="ru-RU" sz="2000" b="1">
                <a:latin typeface="Times New Roman"/>
                <a:cs typeface="Times New Roman"/>
              </a:rPr>
              <a:t>уховно-нравственное </a:t>
            </a:r>
            <a:r>
              <a:rPr lang="ru-RU" sz="2000" b="1">
                <a:latin typeface="Times New Roman"/>
                <a:cs typeface="Times New Roman"/>
              </a:rPr>
              <a:t>воспитание – </a:t>
            </a:r>
            <a:r>
              <a:rPr lang="ru-RU" sz="2000" b="1">
                <a:latin typeface="Times New Roman"/>
                <a:cs typeface="Times New Roman"/>
              </a:rPr>
              <a:t>практическое </a:t>
            </a:r>
            <a:r>
              <a:rPr lang="ru-RU" sz="2000" b="1">
                <a:latin typeface="Times New Roman"/>
                <a:cs typeface="Times New Roman"/>
              </a:rPr>
              <a:t>действие</a:t>
            </a:r>
            <a:r>
              <a:rPr lang="ru-RU" sz="2000" b="1">
                <a:latin typeface="Times New Roman"/>
                <a:cs typeface="Times New Roman"/>
              </a:rPr>
              <a:t>,</a:t>
            </a:r>
            <a:endParaRPr/>
          </a:p>
          <a:p>
            <a:pPr algn="ctr">
              <a:defRPr/>
            </a:pPr>
            <a:r>
              <a:rPr lang="ru-RU" sz="2000" b="1">
                <a:latin typeface="Times New Roman"/>
                <a:cs typeface="Times New Roman"/>
              </a:rPr>
              <a:t> </a:t>
            </a:r>
            <a:r>
              <a:rPr lang="ru-RU" sz="2000" b="1">
                <a:latin typeface="Times New Roman"/>
                <a:cs typeface="Times New Roman"/>
              </a:rPr>
              <a:t>требующее нашей активной работы.</a:t>
            </a:r>
            <a:endParaRPr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2000" advClick="1"/>
    </mc:Choice>
    <mc:Fallback>
      <p:transition advClick="1"/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showMasterPhAnim="0" show="1">
  <p:cSld name="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sz="half" idx="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  <a:p>
            <a:pPr>
              <a:defRPr/>
            </a:pPr>
            <a:endParaRPr lang="ru-RU"/>
          </a:p>
        </p:txBody>
      </p:sp>
      <p:sp>
        <p:nvSpPr>
          <p:cNvPr id="7" name="Выноска со стрелкой вправо 6"/>
          <p:cNvSpPr/>
          <p:nvPr/>
        </p:nvSpPr>
        <p:spPr bwMode="auto">
          <a:xfrm>
            <a:off x="251520" y="2060848"/>
            <a:ext cx="2304256" cy="2448272"/>
          </a:xfrm>
          <a:prstGeom prst="rightArrowCallout">
            <a:avLst>
              <a:gd name="adj1" fmla="val 25000"/>
              <a:gd name="adj2" fmla="val 25000"/>
              <a:gd name="adj3" fmla="val 25000"/>
              <a:gd name="adj4" fmla="val 64977"/>
            </a:avLst>
          </a:prstGeom>
          <a:solidFill>
            <a:srgbClr val="7030A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r>
              <a:rPr lang="ru-RU"/>
              <a:t>Игровая </a:t>
            </a:r>
            <a:r>
              <a:rPr lang="ru-RU"/>
              <a:t>деятель</a:t>
            </a:r>
            <a:endParaRPr/>
          </a:p>
          <a:p>
            <a:pPr algn="ctr">
              <a:defRPr/>
            </a:pPr>
            <a:r>
              <a:rPr lang="ru-RU"/>
              <a:t>ность</a:t>
            </a:r>
            <a:endParaRPr lang="ru-RU"/>
          </a:p>
          <a:p>
            <a:pPr algn="ctr">
              <a:defRPr/>
            </a:pPr>
            <a:endParaRPr lang="ru-RU"/>
          </a:p>
        </p:txBody>
      </p:sp>
      <p:sp>
        <p:nvSpPr>
          <p:cNvPr id="8" name="Выноска со стрелкой влево 7"/>
          <p:cNvSpPr/>
          <p:nvPr/>
        </p:nvSpPr>
        <p:spPr bwMode="auto">
          <a:xfrm>
            <a:off x="6516216" y="2287178"/>
            <a:ext cx="2088232" cy="2725998"/>
          </a:xfrm>
          <a:prstGeom prst="leftArrowCallout">
            <a:avLst>
              <a:gd name="adj1" fmla="val 25000"/>
              <a:gd name="adj2" fmla="val 25000"/>
              <a:gd name="adj3" fmla="val 25000"/>
              <a:gd name="adj4" fmla="val 64977"/>
            </a:avLst>
          </a:prstGeom>
          <a:solidFill>
            <a:srgbClr val="00206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r>
              <a:rPr lang="ru-RU"/>
              <a:t>Художественно-эстетическое </a:t>
            </a:r>
            <a:r>
              <a:rPr lang="ru-RU"/>
              <a:t>направ</a:t>
            </a:r>
            <a:endParaRPr lang="ru-RU"/>
          </a:p>
          <a:p>
            <a:pPr algn="ctr">
              <a:defRPr/>
            </a:pPr>
            <a:r>
              <a:rPr lang="ru-RU"/>
              <a:t>ление</a:t>
            </a:r>
            <a:endParaRPr lang="ru-RU"/>
          </a:p>
          <a:p>
            <a:pPr algn="ctr">
              <a:defRPr/>
            </a:pPr>
            <a:endParaRPr lang="ru-RU"/>
          </a:p>
        </p:txBody>
      </p:sp>
      <p:sp>
        <p:nvSpPr>
          <p:cNvPr id="9" name="Выноска со стрелкой вправо 8"/>
          <p:cNvSpPr/>
          <p:nvPr/>
        </p:nvSpPr>
        <p:spPr bwMode="auto">
          <a:xfrm rot="16199999">
            <a:off x="3599892" y="4185084"/>
            <a:ext cx="1656184" cy="3168351"/>
          </a:xfrm>
          <a:prstGeom prst="rightArrowCallout">
            <a:avLst>
              <a:gd name="adj1" fmla="val 25000"/>
              <a:gd name="adj2" fmla="val 25000"/>
              <a:gd name="adj3" fmla="val 25000"/>
              <a:gd name="adj4" fmla="val 64977"/>
            </a:avLst>
          </a:prstGeom>
          <a:solidFill>
            <a:srgbClr val="00B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vert" rtlCol="0" anchor="ctr"/>
          <a:lstStyle/>
          <a:p>
            <a:pPr algn="ctr">
              <a:defRPr/>
            </a:pPr>
            <a:r>
              <a:rPr lang="ru-RU"/>
              <a:t>Экологическое направление</a:t>
            </a:r>
            <a:endParaRPr lang="ru-RU"/>
          </a:p>
        </p:txBody>
      </p:sp>
      <p:sp>
        <p:nvSpPr>
          <p:cNvPr id="10" name="Выноска со стрелкой вниз 9"/>
          <p:cNvSpPr/>
          <p:nvPr/>
        </p:nvSpPr>
        <p:spPr bwMode="auto">
          <a:xfrm>
            <a:off x="3059832" y="379512"/>
            <a:ext cx="2952328" cy="1465312"/>
          </a:xfrm>
          <a:prstGeom prst="downArrowCallout">
            <a:avLst>
              <a:gd name="adj1" fmla="val 25000"/>
              <a:gd name="adj2" fmla="val 25000"/>
              <a:gd name="adj3" fmla="val 25000"/>
              <a:gd name="adj4" fmla="val 64977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r>
              <a:rPr lang="ru-RU"/>
              <a:t>социальное взаимодействие </a:t>
            </a:r>
            <a:endParaRPr lang="ru-RU"/>
          </a:p>
          <a:p>
            <a:pPr algn="ctr">
              <a:defRPr/>
            </a:pPr>
            <a:endParaRPr lang="ru-RU"/>
          </a:p>
        </p:txBody>
      </p:sp>
      <p:pic>
        <p:nvPicPr>
          <p:cNvPr id="11" name="Рисунок 10" descr="C:\Users\Наталья\Downloads\istockphoto-482496208-170667a.jpg"/>
          <p:cNvPicPr/>
          <p:nvPr/>
        </p:nvPicPr>
        <p:blipFill>
          <a:blip r:embed="rId2"/>
          <a:stretch/>
        </p:blipFill>
        <p:spPr bwMode="auto">
          <a:xfrm>
            <a:off x="3311860" y="2593502"/>
            <a:ext cx="2448272" cy="2314476"/>
          </a:xfrm>
          <a:prstGeom prst="rect">
            <a:avLst/>
          </a:prstGeom>
          <a:noFill/>
          <a:ln>
            <a:noFill/>
          </a:ln>
        </p:spPr>
      </p:pic>
      <p:sp>
        <p:nvSpPr>
          <p:cNvPr id="6" name="Лента лицом вверх 5"/>
          <p:cNvSpPr/>
          <p:nvPr/>
        </p:nvSpPr>
        <p:spPr bwMode="auto">
          <a:xfrm>
            <a:off x="2771800" y="2312001"/>
            <a:ext cx="3528392" cy="612648"/>
          </a:xfrm>
          <a:prstGeom prst="ribbon2">
            <a:avLst>
              <a:gd name="adj1" fmla="val 16667"/>
              <a:gd name="adj2" fmla="val 50000"/>
            </a:avLst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r>
              <a:rPr lang="ru-RU">
                <a:solidFill>
                  <a:schemeClr val="tx1"/>
                </a:solidFill>
              </a:rPr>
              <a:t>Нравственные ценности</a:t>
            </a:r>
            <a:endParaRPr lang="ru-RU">
              <a:solidFill>
                <a:schemeClr val="tx1"/>
              </a:solidFill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2000" advClick="1"/>
    </mc:Choice>
    <mc:Fallback>
      <p:transition advClick="1"/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showMasterPhAnim="0" show="1">
  <p:cSld name="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 bwMode="auto">
          <a:xfrm>
            <a:off x="1045012" y="44624"/>
            <a:ext cx="7279300" cy="830997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>
              <a:defRPr/>
            </a:pPr>
            <a:r>
              <a:rPr lang="ru-RU" sz="4800" b="1" cap="none" spc="5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 scaled="1"/>
                </a:gradFill>
              </a:rPr>
              <a:t>Игровая деятельность</a:t>
            </a:r>
            <a:endParaRPr/>
          </a:p>
        </p:txBody>
      </p:sp>
      <p:pic>
        <p:nvPicPr>
          <p:cNvPr id="8194" name="Picture 2"/>
          <p:cNvPicPr>
            <a:picLocks noChangeAspect="1" noChangeArrowheads="1"/>
          </p:cNvPicPr>
          <p:nvPr/>
        </p:nvPicPr>
        <p:blipFill>
          <a:blip r:embed="rId2"/>
          <a:stretch/>
        </p:blipFill>
        <p:spPr bwMode="auto">
          <a:xfrm>
            <a:off x="3588474" y="3748277"/>
            <a:ext cx="2232248" cy="2983573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</p:spPr>
      </p:pic>
      <p:pic>
        <p:nvPicPr>
          <p:cNvPr id="8195" name="Picture 3"/>
          <p:cNvPicPr>
            <a:picLocks noChangeAspect="1" noChangeArrowheads="1"/>
          </p:cNvPicPr>
          <p:nvPr/>
        </p:nvPicPr>
        <p:blipFill>
          <a:blip r:embed="rId3"/>
          <a:stretch/>
        </p:blipFill>
        <p:spPr bwMode="auto">
          <a:xfrm>
            <a:off x="284471" y="3748277"/>
            <a:ext cx="2208536" cy="2943473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</p:spPr>
      </p:pic>
      <p:sp>
        <p:nvSpPr>
          <p:cNvPr id="2" name="TextBox 1"/>
          <p:cNvSpPr txBox="1"/>
          <p:nvPr/>
        </p:nvSpPr>
        <p:spPr bwMode="auto">
          <a:xfrm>
            <a:off x="6408716" y="5589240"/>
            <a:ext cx="194373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defRPr/>
            </a:pPr>
            <a:r>
              <a:rPr lang="ru-RU" sz="1600" b="1"/>
              <a:t>Игра «Больница</a:t>
            </a:r>
            <a:r>
              <a:rPr lang="ru-RU" sz="1400"/>
              <a:t>»</a:t>
            </a:r>
            <a:endParaRPr lang="ru-RU" sz="1400"/>
          </a:p>
        </p:txBody>
      </p:sp>
      <p:sp>
        <p:nvSpPr>
          <p:cNvPr id="4" name="TextBox 3"/>
          <p:cNvSpPr txBox="1"/>
          <p:nvPr/>
        </p:nvSpPr>
        <p:spPr bwMode="auto">
          <a:xfrm>
            <a:off x="3820450" y="1396822"/>
            <a:ext cx="198605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defRPr/>
            </a:pPr>
            <a:r>
              <a:rPr lang="ru-RU" b="1"/>
              <a:t>Игра «Автобус»</a:t>
            </a:r>
            <a:endParaRPr lang="ru-RU" b="1"/>
          </a:p>
        </p:txBody>
      </p:sp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4"/>
          <a:srcRect l="33610" t="7541" r="38912" b="34173"/>
          <a:stretch/>
        </p:blipFill>
        <p:spPr bwMode="auto">
          <a:xfrm>
            <a:off x="6236652" y="1022202"/>
            <a:ext cx="2287866" cy="2728549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</p:spPr>
      </p:pic>
      <p:pic>
        <p:nvPicPr>
          <p:cNvPr id="1028" name="Picture 4"/>
          <p:cNvPicPr>
            <a:picLocks noChangeAspect="1" noChangeArrowheads="1"/>
          </p:cNvPicPr>
          <p:nvPr/>
        </p:nvPicPr>
        <p:blipFill>
          <a:blip r:embed="rId5"/>
          <a:srcRect l="14146" t="4644" r="32250" b="21789"/>
          <a:stretch/>
        </p:blipFill>
        <p:spPr bwMode="auto">
          <a:xfrm>
            <a:off x="284471" y="1005502"/>
            <a:ext cx="3242580" cy="2501975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2000" advClick="1"/>
    </mc:Choice>
    <mc:Fallback>
      <p:transition advClick="1"/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showMasterPhAnim="0" show="1">
  <p:cSld name="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/>
          </p:nvPr>
        </p:nvSpPr>
        <p:spPr bwMode="auto">
          <a:xfrm>
            <a:off x="827584" y="117435"/>
            <a:ext cx="8070477" cy="830997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>
              <a:defRPr/>
            </a:pPr>
            <a:r>
              <a:rPr lang="ru-RU" sz="4800" b="1" cap="none" spc="5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 scaled="1"/>
                </a:gradFill>
              </a:rPr>
              <a:t>Игровая деятельность</a:t>
            </a:r>
            <a:endParaRPr/>
          </a:p>
        </p:txBody>
      </p:sp>
      <p:pic>
        <p:nvPicPr>
          <p:cNvPr id="9218" name="Picture 2"/>
          <p:cNvPicPr>
            <a:picLocks noChangeAspect="1" noChangeArrowheads="1"/>
          </p:cNvPicPr>
          <p:nvPr/>
        </p:nvPicPr>
        <p:blipFill>
          <a:blip r:embed="rId2"/>
          <a:stretch/>
        </p:blipFill>
        <p:spPr bwMode="auto">
          <a:xfrm>
            <a:off x="564592" y="1354588"/>
            <a:ext cx="3168351" cy="2375375"/>
          </a:xfrm>
          <a:prstGeom prst="rect">
            <a:avLst/>
          </a:prstGeom>
          <a:noFill/>
          <a:ln>
            <a:noFill/>
          </a:ln>
          <a:effectLst/>
        </p:spPr>
      </p:pic>
      <p:pic>
        <p:nvPicPr>
          <p:cNvPr id="9219" name="Picture 3"/>
          <p:cNvPicPr>
            <a:picLocks noChangeAspect="1" noChangeArrowheads="1"/>
          </p:cNvPicPr>
          <p:nvPr/>
        </p:nvPicPr>
        <p:blipFill>
          <a:blip r:embed="rId3"/>
          <a:srcRect l="7646" t="0" r="0" b="38191"/>
          <a:stretch/>
        </p:blipFill>
        <p:spPr bwMode="auto">
          <a:xfrm>
            <a:off x="5209489" y="2401218"/>
            <a:ext cx="3097833" cy="2763278"/>
          </a:xfrm>
          <a:prstGeom prst="rect">
            <a:avLst/>
          </a:prstGeom>
          <a:noFill/>
          <a:ln>
            <a:noFill/>
          </a:ln>
          <a:effectLst/>
        </p:spPr>
      </p:pic>
      <p:pic>
        <p:nvPicPr>
          <p:cNvPr id="5" name="Picture 2"/>
          <p:cNvPicPr>
            <a:picLocks noChangeAspect="1" noChangeArrowheads="1"/>
          </p:cNvPicPr>
          <p:nvPr/>
        </p:nvPicPr>
        <p:blipFill>
          <a:blip r:embed="rId4"/>
          <a:stretch/>
        </p:blipFill>
        <p:spPr bwMode="auto">
          <a:xfrm>
            <a:off x="477507" y="4221088"/>
            <a:ext cx="3342523" cy="2506892"/>
          </a:xfrm>
          <a:prstGeom prst="rect">
            <a:avLst/>
          </a:prstGeom>
          <a:noFill/>
          <a:ln>
            <a:noFill/>
          </a:ln>
          <a:effectLst/>
        </p:spPr>
      </p:pic>
      <p:sp>
        <p:nvSpPr>
          <p:cNvPr id="4" name="TextBox 3"/>
          <p:cNvSpPr txBox="1"/>
          <p:nvPr/>
        </p:nvSpPr>
        <p:spPr bwMode="auto">
          <a:xfrm>
            <a:off x="5004048" y="1628800"/>
            <a:ext cx="350871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defRPr/>
            </a:pPr>
            <a:r>
              <a:rPr lang="ru-RU"/>
              <a:t>Совместные настольные игры </a:t>
            </a:r>
            <a:endParaRPr lang="ru-RU"/>
          </a:p>
        </p:txBody>
      </p:sp>
      <p:sp>
        <p:nvSpPr>
          <p:cNvPr id="6" name="TextBox 5"/>
          <p:cNvSpPr txBox="1"/>
          <p:nvPr/>
        </p:nvSpPr>
        <p:spPr bwMode="auto">
          <a:xfrm>
            <a:off x="708126" y="940240"/>
            <a:ext cx="234775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defRPr/>
            </a:pPr>
            <a:r>
              <a:rPr lang="ru-RU"/>
              <a:t>Игра «Кто быстрее»</a:t>
            </a:r>
            <a:endParaRPr lang="ru-RU"/>
          </a:p>
        </p:txBody>
      </p:sp>
      <p:sp>
        <p:nvSpPr>
          <p:cNvPr id="2" name="TextBox 1"/>
          <p:cNvSpPr txBox="1"/>
          <p:nvPr/>
        </p:nvSpPr>
        <p:spPr bwMode="auto">
          <a:xfrm>
            <a:off x="362638" y="3729963"/>
            <a:ext cx="357226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defRPr/>
            </a:pPr>
            <a:r>
              <a:rPr lang="ru-RU"/>
              <a:t>Коллективные подвижные игры</a:t>
            </a:r>
            <a:endParaRPr lang="ru-RU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2000" advClick="1"/>
    </mc:Choice>
    <mc:Fallback>
      <p:transition advClick="1"/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showMasterPhAnim="0" show="1">
  <p:cSld name="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 bwMode="auto">
          <a:xfrm>
            <a:off x="467544" y="116632"/>
            <a:ext cx="8226425" cy="1143000"/>
          </a:xfrm>
        </p:spPr>
        <p:txBody>
          <a:bodyPr/>
          <a:lstStyle/>
          <a:p>
            <a:pPr>
              <a:defRPr/>
            </a:pPr>
            <a:br>
              <a:rPr lang="ru-RU"/>
            </a:br>
            <a:endParaRPr lang="ru-RU"/>
          </a:p>
        </p:txBody>
      </p:sp>
      <p:pic>
        <p:nvPicPr>
          <p:cNvPr id="5" name="Объект 4"/>
          <p:cNvPicPr>
            <a:picLocks noChangeAspect="1" noGrp="1"/>
          </p:cNvPicPr>
          <p:nvPr>
            <p:ph sz="half" idx="1"/>
          </p:nvPr>
        </p:nvPicPr>
        <p:blipFill>
          <a:blip r:embed="rId2"/>
          <a:stretch/>
        </p:blipFill>
        <p:spPr bwMode="auto">
          <a:xfrm>
            <a:off x="164685" y="1278944"/>
            <a:ext cx="4037012" cy="2272837"/>
          </a:xfrm>
          <a:prstGeom prst="rect">
            <a:avLst/>
          </a:prstGeom>
        </p:spPr>
      </p:pic>
      <p:pic>
        <p:nvPicPr>
          <p:cNvPr id="6" name="Объект 5"/>
          <p:cNvPicPr>
            <a:picLocks noChangeAspect="1" noGrp="1"/>
          </p:cNvPicPr>
          <p:nvPr>
            <p:ph sz="half" idx="2"/>
          </p:nvPr>
        </p:nvPicPr>
        <p:blipFill>
          <a:blip r:embed="rId3"/>
          <a:stretch/>
        </p:blipFill>
        <p:spPr bwMode="auto">
          <a:xfrm>
            <a:off x="2745224" y="3822869"/>
            <a:ext cx="3725560" cy="2794169"/>
          </a:xfrm>
          <a:prstGeom prst="rect">
            <a:avLst/>
          </a:prstGeom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4"/>
          <a:stretch/>
        </p:blipFill>
        <p:spPr bwMode="auto">
          <a:xfrm>
            <a:off x="107504" y="3789040"/>
            <a:ext cx="2075687" cy="2767582"/>
          </a:xfrm>
          <a:prstGeom prst="rect">
            <a:avLst/>
          </a:prstGeom>
        </p:spPr>
      </p:pic>
      <p:pic>
        <p:nvPicPr>
          <p:cNvPr id="8" name="Рисунок 7"/>
          <p:cNvPicPr>
            <a:picLocks noChangeAspect="1"/>
          </p:cNvPicPr>
          <p:nvPr/>
        </p:nvPicPr>
        <p:blipFill>
          <a:blip r:embed="rId5"/>
          <a:stretch/>
        </p:blipFill>
        <p:spPr bwMode="auto">
          <a:xfrm>
            <a:off x="6588224" y="3650352"/>
            <a:ext cx="2283718" cy="3044957"/>
          </a:xfrm>
          <a:prstGeom prst="rect">
            <a:avLst/>
          </a:prstGeom>
        </p:spPr>
      </p:pic>
      <p:sp>
        <p:nvSpPr>
          <p:cNvPr id="4" name="Прямоугольник 3"/>
          <p:cNvSpPr/>
          <p:nvPr/>
        </p:nvSpPr>
        <p:spPr bwMode="auto">
          <a:xfrm>
            <a:off x="1475656" y="0"/>
            <a:ext cx="7488832" cy="1077218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>
              <a:defRPr/>
            </a:pPr>
            <a:r>
              <a:rPr lang="ru-RU" sz="3200" b="1" cap="none" spc="5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 scaled="1"/>
                </a:gradFill>
              </a:rPr>
              <a:t>Художественно-эстетическое направление</a:t>
            </a:r>
            <a:endParaRPr lang="ru-RU" sz="3200" b="1" cap="none" spc="5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 scaled="1"/>
              </a:gradFill>
            </a:endParaRPr>
          </a:p>
        </p:txBody>
      </p:sp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6"/>
          <a:stretch/>
        </p:blipFill>
        <p:spPr bwMode="auto">
          <a:xfrm>
            <a:off x="5220072" y="1010171"/>
            <a:ext cx="3384376" cy="2541610"/>
          </a:xfrm>
          <a:prstGeom prst="rect">
            <a:avLst/>
          </a:prstGeom>
          <a:noFill/>
          <a:ln>
            <a:noFill/>
          </a:ln>
          <a:effectLst/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2000" advClick="1"/>
    </mc:Choice>
    <mc:Fallback>
      <p:transition advClick="1"/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showMasterPhAnim="0" show="1">
  <p:cSld name="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 idx="4294967295"/>
          </p:nvPr>
        </p:nvSpPr>
        <p:spPr bwMode="auto">
          <a:xfrm>
            <a:off x="0" y="274638"/>
            <a:ext cx="8226425" cy="1143000"/>
          </a:xfrm>
        </p:spPr>
        <p:txBody>
          <a:bodyPr/>
          <a:lstStyle/>
          <a:p>
            <a:pPr algn="ctr">
              <a:defRPr/>
            </a:pPr>
            <a:r>
              <a:rPr lang="ru-RU" b="1" spc="5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 scaled="1"/>
                </a:gradFill>
              </a:rPr>
              <a:t>Художественно-эстетическое направление</a:t>
            </a:r>
            <a:br>
              <a:rPr lang="ru-RU" b="1" spc="5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 scaled="1"/>
                </a:gradFill>
              </a:rPr>
            </a:br>
            <a:endParaRPr lang="ru-RU"/>
          </a:p>
        </p:txBody>
      </p:sp>
      <p:pic>
        <p:nvPicPr>
          <p:cNvPr id="7170" name="Picture 2"/>
          <p:cNvPicPr>
            <a:picLocks noChangeAspect="1" noChangeArrowheads="1"/>
          </p:cNvPicPr>
          <p:nvPr/>
        </p:nvPicPr>
        <p:blipFill>
          <a:blip r:embed="rId2"/>
          <a:stretch/>
        </p:blipFill>
        <p:spPr bwMode="auto">
          <a:xfrm>
            <a:off x="4860032" y="3573016"/>
            <a:ext cx="3945951" cy="2952328"/>
          </a:xfrm>
          <a:prstGeom prst="rect">
            <a:avLst/>
          </a:prstGeom>
          <a:noFill/>
          <a:ln>
            <a:noFill/>
          </a:ln>
          <a:effectLst/>
        </p:spPr>
      </p:pic>
      <p:pic>
        <p:nvPicPr>
          <p:cNvPr id="7" name="Picture 3"/>
          <p:cNvPicPr>
            <a:picLocks noChangeAspect="1" noChangeArrowheads="1"/>
          </p:cNvPicPr>
          <p:nvPr/>
        </p:nvPicPr>
        <p:blipFill>
          <a:blip r:embed="rId3"/>
          <a:stretch/>
        </p:blipFill>
        <p:spPr bwMode="auto">
          <a:xfrm>
            <a:off x="539552" y="1499908"/>
            <a:ext cx="3888432" cy="2915278"/>
          </a:xfrm>
          <a:prstGeom prst="rect">
            <a:avLst/>
          </a:prstGeom>
          <a:noFill/>
          <a:ln>
            <a:noFill/>
          </a:ln>
          <a:effectLst/>
        </p:spPr>
      </p:pic>
      <p:sp>
        <p:nvSpPr>
          <p:cNvPr id="5" name="TextBox 4"/>
          <p:cNvSpPr txBox="1"/>
          <p:nvPr/>
        </p:nvSpPr>
        <p:spPr bwMode="auto">
          <a:xfrm>
            <a:off x="4860032" y="1196752"/>
            <a:ext cx="3264292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defRPr/>
            </a:pPr>
            <a:r>
              <a:rPr lang="ru-RU"/>
              <a:t>Кукольные театры, </a:t>
            </a:r>
            <a:endParaRPr/>
          </a:p>
          <a:p>
            <a:pPr>
              <a:defRPr/>
            </a:pPr>
            <a:r>
              <a:rPr lang="ru-RU"/>
              <a:t>театральные представления</a:t>
            </a:r>
            <a:endParaRPr lang="ru-RU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2000" advClick="1"/>
    </mc:Choice>
    <mc:Fallback>
      <p:transition advClick="1"/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showMasterPhAnim="0" show="1">
  <p:cSld name="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pic>
        <p:nvPicPr>
          <p:cNvPr id="9" name="Рисунок 8"/>
          <p:cNvPicPr>
            <a:picLocks noChangeAspect="1"/>
          </p:cNvPicPr>
          <p:nvPr/>
        </p:nvPicPr>
        <p:blipFill>
          <a:blip r:embed="rId2"/>
          <a:stretch/>
        </p:blipFill>
        <p:spPr bwMode="auto">
          <a:xfrm>
            <a:off x="1856786" y="1061757"/>
            <a:ext cx="2189122" cy="2918829"/>
          </a:xfrm>
          <a:prstGeom prst="rect">
            <a:avLst/>
          </a:prstGeom>
        </p:spPr>
      </p:pic>
      <p:sp>
        <p:nvSpPr>
          <p:cNvPr id="3" name="Прямоугольник 2"/>
          <p:cNvSpPr/>
          <p:nvPr/>
        </p:nvSpPr>
        <p:spPr bwMode="auto">
          <a:xfrm>
            <a:off x="1902074" y="116632"/>
            <a:ext cx="5853654" cy="584775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>
              <a:defRPr/>
            </a:pPr>
            <a:r>
              <a:rPr lang="ru-RU" sz="3200" b="1" cap="none" spc="50">
                <a:ln w="11430"/>
                <a:solidFill>
                  <a:srgbClr val="009900"/>
                </a:solidFill>
              </a:rPr>
              <a:t>Экологическое воспитание</a:t>
            </a:r>
            <a:endParaRPr/>
          </a:p>
        </p:txBody>
      </p:sp>
      <p:sp>
        <p:nvSpPr>
          <p:cNvPr id="10" name="TextBox 9"/>
          <p:cNvSpPr txBox="1"/>
          <p:nvPr/>
        </p:nvSpPr>
        <p:spPr bwMode="auto">
          <a:xfrm>
            <a:off x="417810" y="701407"/>
            <a:ext cx="3029997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defRPr/>
            </a:pPr>
            <a:r>
              <a:rPr lang="ru-RU" sz="1600"/>
              <a:t>Н</a:t>
            </a:r>
            <a:r>
              <a:rPr lang="ru-RU" sz="1600"/>
              <a:t>аблюдение </a:t>
            </a:r>
            <a:r>
              <a:rPr lang="ru-RU" sz="1600"/>
              <a:t>за растениями </a:t>
            </a:r>
            <a:r>
              <a:rPr lang="ru-RU" sz="1600"/>
              <a:t>и</a:t>
            </a:r>
            <a:endParaRPr/>
          </a:p>
          <a:p>
            <a:pPr>
              <a:defRPr/>
            </a:pPr>
            <a:r>
              <a:rPr lang="ru-RU" sz="1600"/>
              <a:t> </a:t>
            </a:r>
            <a:r>
              <a:rPr lang="ru-RU" sz="1600"/>
              <a:t>животными</a:t>
            </a:r>
            <a:endParaRPr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/>
          <a:stretch/>
        </p:blipFill>
        <p:spPr bwMode="auto">
          <a:xfrm>
            <a:off x="5364088" y="1250428"/>
            <a:ext cx="3240360" cy="2429632"/>
          </a:xfrm>
          <a:prstGeom prst="rect">
            <a:avLst/>
          </a:prstGeom>
          <a:noFill/>
          <a:ln>
            <a:noFill/>
          </a:ln>
          <a:effectLst/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4"/>
          <a:stretch/>
        </p:blipFill>
        <p:spPr bwMode="auto">
          <a:xfrm>
            <a:off x="5364088" y="4132857"/>
            <a:ext cx="3495393" cy="2619482"/>
          </a:xfrm>
          <a:prstGeom prst="rect">
            <a:avLst/>
          </a:prstGeom>
          <a:noFill/>
          <a:ln>
            <a:noFill/>
          </a:ln>
          <a:effectLst/>
        </p:spPr>
      </p:pic>
      <p:pic>
        <p:nvPicPr>
          <p:cNvPr id="1028" name="Picture 4"/>
          <p:cNvPicPr>
            <a:picLocks noChangeAspect="1" noChangeArrowheads="1"/>
          </p:cNvPicPr>
          <p:nvPr/>
        </p:nvPicPr>
        <p:blipFill>
          <a:blip r:embed="rId5"/>
          <a:stretch/>
        </p:blipFill>
        <p:spPr bwMode="auto">
          <a:xfrm>
            <a:off x="417810" y="4112326"/>
            <a:ext cx="3511550" cy="2640013"/>
          </a:xfrm>
          <a:prstGeom prst="rect">
            <a:avLst/>
          </a:prstGeom>
          <a:noFill/>
          <a:ln>
            <a:noFill/>
          </a:ln>
          <a:effectLst/>
        </p:spPr>
      </p:pic>
      <p:sp>
        <p:nvSpPr>
          <p:cNvPr id="2" name="TextBox 1"/>
          <p:cNvSpPr txBox="1"/>
          <p:nvPr/>
        </p:nvSpPr>
        <p:spPr bwMode="auto">
          <a:xfrm>
            <a:off x="4283968" y="3729804"/>
            <a:ext cx="331738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defRPr/>
            </a:pPr>
            <a:r>
              <a:rPr lang="ru-RU"/>
              <a:t>Уборка прогулочного участка</a:t>
            </a:r>
            <a:endParaRPr lang="ru-RU"/>
          </a:p>
        </p:txBody>
      </p:sp>
      <p:sp>
        <p:nvSpPr>
          <p:cNvPr id="4" name="TextBox 3"/>
          <p:cNvSpPr txBox="1"/>
          <p:nvPr/>
        </p:nvSpPr>
        <p:spPr bwMode="auto">
          <a:xfrm>
            <a:off x="4289278" y="659573"/>
            <a:ext cx="5002139" cy="55399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defRPr/>
            </a:pPr>
            <a:r>
              <a:rPr lang="ru-RU"/>
              <a:t>Просмотр экологических мультфильмов</a:t>
            </a:r>
            <a:endParaRPr/>
          </a:p>
          <a:p>
            <a:pPr>
              <a:defRPr/>
            </a:pPr>
            <a:r>
              <a:rPr lang="ru-RU" sz="1200"/>
              <a:t>Смешарики Зебра в клеточку Простоквашино 2 </a:t>
            </a:r>
            <a:r>
              <a:rPr lang="ru-RU" sz="1200"/>
              <a:t>Э</a:t>
            </a:r>
            <a:r>
              <a:rPr lang="ru-RU" sz="1200"/>
              <a:t>колята</a:t>
            </a:r>
            <a:r>
              <a:rPr lang="ru-RU" sz="1200"/>
              <a:t>-дошколята</a:t>
            </a:r>
            <a:endParaRPr lang="ru-RU" sz="1200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2000" advClick="1"/>
    </mc:Choice>
    <mc:Fallback>
      <p:transition advClick="1"/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showMasterPhAnim="0" show="1">
  <p:cSld name="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pic>
        <p:nvPicPr>
          <p:cNvPr id="2050" name="Picture 2"/>
          <p:cNvPicPr>
            <a:picLocks noChangeAspect="1" noChangeArrowheads="1" noGrp="1"/>
          </p:cNvPicPr>
          <p:nvPr>
            <p:ph sz="half" idx="4294967295"/>
          </p:nvPr>
        </p:nvPicPr>
        <p:blipFill>
          <a:blip r:embed="rId2"/>
          <a:srcRect l="5586" t="6193" r="0" b="2254"/>
          <a:stretch/>
        </p:blipFill>
        <p:spPr bwMode="auto">
          <a:xfrm>
            <a:off x="5847442" y="1156351"/>
            <a:ext cx="3262944" cy="2376264"/>
          </a:xfrm>
          <a:prstGeom prst="rect">
            <a:avLst/>
          </a:prstGeom>
          <a:noFill/>
          <a:ln>
            <a:noFill/>
          </a:ln>
          <a:effectLst/>
        </p:spPr>
      </p:pic>
      <p:pic>
        <p:nvPicPr>
          <p:cNvPr id="8" name="Picture 3"/>
          <p:cNvPicPr>
            <a:picLocks noChangeAspect="1" noChangeArrowheads="1" noGrp="1"/>
          </p:cNvPicPr>
          <p:nvPr>
            <p:ph sz="half" idx="4294967295"/>
          </p:nvPr>
        </p:nvPicPr>
        <p:blipFill>
          <a:blip r:embed="rId3"/>
          <a:stretch/>
        </p:blipFill>
        <p:spPr bwMode="auto">
          <a:xfrm>
            <a:off x="6847728" y="4092192"/>
            <a:ext cx="2044752" cy="2713015"/>
          </a:xfrm>
          <a:prstGeom prst="rect">
            <a:avLst/>
          </a:prstGeom>
          <a:noFill/>
          <a:ln>
            <a:noFill/>
          </a:ln>
          <a:effectLst/>
        </p:spPr>
      </p:pic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4"/>
          <a:stretch/>
        </p:blipFill>
        <p:spPr bwMode="auto">
          <a:xfrm>
            <a:off x="161925" y="1100717"/>
            <a:ext cx="3312368" cy="2487533"/>
          </a:xfrm>
          <a:prstGeom prst="rect">
            <a:avLst/>
          </a:prstGeom>
          <a:noFill/>
          <a:ln>
            <a:noFill/>
          </a:ln>
          <a:effectLst/>
        </p:spPr>
      </p:pic>
      <p:pic>
        <p:nvPicPr>
          <p:cNvPr id="2052" name="Picture 4"/>
          <p:cNvPicPr>
            <a:picLocks noChangeAspect="1" noChangeArrowheads="1"/>
          </p:cNvPicPr>
          <p:nvPr/>
        </p:nvPicPr>
        <p:blipFill>
          <a:blip r:embed="rId5"/>
          <a:stretch/>
        </p:blipFill>
        <p:spPr bwMode="auto">
          <a:xfrm>
            <a:off x="398363" y="4133920"/>
            <a:ext cx="1947875" cy="2596197"/>
          </a:xfrm>
          <a:prstGeom prst="rect">
            <a:avLst/>
          </a:prstGeom>
          <a:noFill/>
          <a:ln>
            <a:noFill/>
          </a:ln>
          <a:effectLst/>
        </p:spPr>
      </p:pic>
      <p:pic>
        <p:nvPicPr>
          <p:cNvPr id="2053" name="Picture 5"/>
          <p:cNvPicPr>
            <a:picLocks noChangeAspect="1" noChangeArrowheads="1"/>
          </p:cNvPicPr>
          <p:nvPr/>
        </p:nvPicPr>
        <p:blipFill>
          <a:blip r:embed="rId6"/>
          <a:stretch/>
        </p:blipFill>
        <p:spPr bwMode="auto">
          <a:xfrm>
            <a:off x="138098" y="3654608"/>
            <a:ext cx="2932113" cy="493713"/>
          </a:xfrm>
          <a:prstGeom prst="rect">
            <a:avLst/>
          </a:prstGeom>
          <a:noFill/>
          <a:ln>
            <a:noFill/>
          </a:ln>
          <a:effectLst/>
        </p:spPr>
      </p:pic>
      <p:sp>
        <p:nvSpPr>
          <p:cNvPr id="9" name="TextBox 8"/>
          <p:cNvSpPr txBox="1"/>
          <p:nvPr/>
        </p:nvSpPr>
        <p:spPr bwMode="auto">
          <a:xfrm>
            <a:off x="2705657" y="589029"/>
            <a:ext cx="386900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defRPr/>
            </a:pPr>
            <a:r>
              <a:rPr lang="ru-RU"/>
              <a:t>Акция «Поможем птицам выжить»</a:t>
            </a:r>
            <a:endParaRPr lang="ru-RU"/>
          </a:p>
        </p:txBody>
      </p:sp>
      <p:sp>
        <p:nvSpPr>
          <p:cNvPr id="10" name="TextBox 9"/>
          <p:cNvSpPr txBox="1"/>
          <p:nvPr/>
        </p:nvSpPr>
        <p:spPr bwMode="auto">
          <a:xfrm>
            <a:off x="2789927" y="4054031"/>
            <a:ext cx="396717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defRPr/>
            </a:pPr>
            <a:r>
              <a:rPr lang="ru-RU"/>
              <a:t>Участие в экологических конкурсах</a:t>
            </a:r>
            <a:endParaRPr lang="ru-RU"/>
          </a:p>
        </p:txBody>
      </p:sp>
      <p:pic>
        <p:nvPicPr>
          <p:cNvPr id="2056" name="Picture 8"/>
          <p:cNvPicPr>
            <a:picLocks noChangeAspect="1" noChangeArrowheads="1"/>
          </p:cNvPicPr>
          <p:nvPr/>
        </p:nvPicPr>
        <p:blipFill>
          <a:blip r:embed="rId7"/>
          <a:stretch/>
        </p:blipFill>
        <p:spPr bwMode="auto">
          <a:xfrm>
            <a:off x="467544" y="-15760"/>
            <a:ext cx="6205537" cy="969963"/>
          </a:xfrm>
          <a:prstGeom prst="rect">
            <a:avLst/>
          </a:prstGeom>
          <a:noFill/>
          <a:ln>
            <a:noFill/>
          </a:ln>
          <a:effectLst/>
        </p:spPr>
      </p:pic>
      <p:pic>
        <p:nvPicPr>
          <p:cNvPr id="2057" name="Picture 9"/>
          <p:cNvPicPr>
            <a:picLocks noChangeAspect="1" noChangeArrowheads="1"/>
          </p:cNvPicPr>
          <p:nvPr/>
        </p:nvPicPr>
        <p:blipFill>
          <a:blip r:embed="rId8"/>
          <a:stretch/>
        </p:blipFill>
        <p:spPr bwMode="auto">
          <a:xfrm>
            <a:off x="3203579" y="4569877"/>
            <a:ext cx="2873165" cy="2160240"/>
          </a:xfrm>
          <a:prstGeom prst="rect">
            <a:avLst/>
          </a:prstGeom>
          <a:noFill/>
          <a:ln>
            <a:noFill/>
          </a:ln>
          <a:effectLst/>
        </p:spPr>
      </p:pic>
      <p:pic>
        <p:nvPicPr>
          <p:cNvPr id="2" name="Рисунок 1"/>
          <p:cNvPicPr>
            <a:picLocks noChangeAspect="1"/>
          </p:cNvPicPr>
          <p:nvPr/>
        </p:nvPicPr>
        <p:blipFill>
          <a:blip r:embed="rId9"/>
          <a:srcRect l="0" t="0" r="6000" b="0"/>
          <a:stretch/>
        </p:blipFill>
        <p:spPr bwMode="auto">
          <a:xfrm rot="5400000">
            <a:off x="3319986" y="1297383"/>
            <a:ext cx="2681763" cy="2139702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2000" advClick="1"/>
    </mc:Choice>
    <mc:Fallback>
      <p:transition advClick="1"/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showMasterPhAnim="0" show="1">
  <p:cSld name="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pic>
        <p:nvPicPr>
          <p:cNvPr id="3075" name="Picture 3"/>
          <p:cNvPicPr>
            <a:picLocks noChangeAspect="1" noChangeArrowheads="1" noGrp="1"/>
          </p:cNvPicPr>
          <p:nvPr>
            <p:ph sz="half" idx="4294967295"/>
          </p:nvPr>
        </p:nvPicPr>
        <p:blipFill>
          <a:blip r:embed="rId2"/>
          <a:stretch/>
        </p:blipFill>
        <p:spPr bwMode="auto">
          <a:xfrm>
            <a:off x="2627784" y="1035298"/>
            <a:ext cx="1978472" cy="2634016"/>
          </a:xfrm>
          <a:prstGeom prst="rect">
            <a:avLst/>
          </a:prstGeom>
          <a:noFill/>
          <a:ln>
            <a:noFill/>
          </a:ln>
          <a:effectLst/>
        </p:spPr>
      </p:pic>
      <p:pic>
        <p:nvPicPr>
          <p:cNvPr id="3076" name="Picture 4"/>
          <p:cNvPicPr>
            <a:picLocks noChangeAspect="1" noChangeArrowheads="1" noGrp="1"/>
          </p:cNvPicPr>
          <p:nvPr>
            <p:ph sz="half" idx="4294967295"/>
          </p:nvPr>
        </p:nvPicPr>
        <p:blipFill>
          <a:blip r:embed="rId3"/>
          <a:stretch/>
        </p:blipFill>
        <p:spPr bwMode="auto">
          <a:xfrm>
            <a:off x="251520" y="1053063"/>
            <a:ext cx="2008882" cy="2677015"/>
          </a:xfrm>
          <a:prstGeom prst="rect">
            <a:avLst/>
          </a:prstGeom>
          <a:noFill/>
          <a:ln>
            <a:noFill/>
          </a:ln>
          <a:effectLst/>
        </p:spPr>
      </p:pic>
      <p:sp>
        <p:nvSpPr>
          <p:cNvPr id="7" name="Прямоугольник 6"/>
          <p:cNvSpPr/>
          <p:nvPr/>
        </p:nvSpPr>
        <p:spPr bwMode="auto">
          <a:xfrm>
            <a:off x="1547664" y="116631"/>
            <a:ext cx="6408999" cy="584775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>
              <a:defRPr/>
            </a:pPr>
            <a:r>
              <a:rPr lang="ru-RU" sz="3200" b="1" cap="none" spc="50">
                <a:ln w="11430"/>
                <a:solidFill>
                  <a:srgbClr val="FF0000"/>
                </a:solidFill>
              </a:rPr>
              <a:t>социальное взаимодействие </a:t>
            </a:r>
            <a:endParaRPr lang="ru-RU" sz="3200" b="1" cap="none" spc="50">
              <a:ln w="11430"/>
              <a:solidFill>
                <a:srgbClr val="FF0000"/>
              </a:solidFill>
            </a:endParaRPr>
          </a:p>
        </p:txBody>
      </p:sp>
      <p:pic>
        <p:nvPicPr>
          <p:cNvPr id="3077" name="Picture 5"/>
          <p:cNvPicPr>
            <a:picLocks noChangeAspect="1" noChangeArrowheads="1"/>
          </p:cNvPicPr>
          <p:nvPr/>
        </p:nvPicPr>
        <p:blipFill>
          <a:blip r:embed="rId4"/>
          <a:stretch/>
        </p:blipFill>
        <p:spPr bwMode="auto">
          <a:xfrm>
            <a:off x="5559754" y="1077174"/>
            <a:ext cx="3266214" cy="2446568"/>
          </a:xfrm>
          <a:prstGeom prst="rect">
            <a:avLst/>
          </a:prstGeom>
          <a:noFill/>
          <a:ln>
            <a:noFill/>
          </a:ln>
          <a:effectLst/>
        </p:spPr>
      </p:pic>
      <p:sp>
        <p:nvSpPr>
          <p:cNvPr id="3" name="TextBox 2"/>
          <p:cNvSpPr txBox="1"/>
          <p:nvPr/>
        </p:nvSpPr>
        <p:spPr bwMode="auto">
          <a:xfrm>
            <a:off x="179512" y="716083"/>
            <a:ext cx="4161780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defRPr/>
            </a:pPr>
            <a:r>
              <a:rPr lang="ru-RU" sz="1400"/>
              <a:t>Коллективный проект «Что мы делали осенью»</a:t>
            </a:r>
            <a:endParaRPr/>
          </a:p>
        </p:txBody>
      </p:sp>
      <p:pic>
        <p:nvPicPr>
          <p:cNvPr id="3079" name="Picture 7"/>
          <p:cNvPicPr>
            <a:picLocks noChangeAspect="1" noChangeArrowheads="1"/>
          </p:cNvPicPr>
          <p:nvPr/>
        </p:nvPicPr>
        <p:blipFill>
          <a:blip r:embed="rId5"/>
          <a:stretch/>
        </p:blipFill>
        <p:spPr bwMode="auto">
          <a:xfrm>
            <a:off x="4484502" y="3809790"/>
            <a:ext cx="2206625" cy="2932113"/>
          </a:xfrm>
          <a:prstGeom prst="rect">
            <a:avLst/>
          </a:prstGeom>
          <a:noFill/>
          <a:ln>
            <a:noFill/>
          </a:ln>
          <a:effectLst/>
        </p:spPr>
      </p:pic>
      <p:sp>
        <p:nvSpPr>
          <p:cNvPr id="5" name="TextBox 4"/>
          <p:cNvSpPr txBox="1"/>
          <p:nvPr/>
        </p:nvSpPr>
        <p:spPr bwMode="auto">
          <a:xfrm>
            <a:off x="5559754" y="769397"/>
            <a:ext cx="2614755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defRPr/>
            </a:pPr>
            <a:r>
              <a:rPr lang="ru-RU" sz="1400"/>
              <a:t>Упражнение «Угости друзей»</a:t>
            </a:r>
            <a:endParaRPr lang="ru-RU" sz="1400"/>
          </a:p>
        </p:txBody>
      </p:sp>
      <p:pic>
        <p:nvPicPr>
          <p:cNvPr id="3080" name="Picture 8"/>
          <p:cNvPicPr>
            <a:picLocks noChangeAspect="1" noChangeArrowheads="1"/>
          </p:cNvPicPr>
          <p:nvPr/>
        </p:nvPicPr>
        <p:blipFill>
          <a:blip r:embed="rId6"/>
          <a:stretch/>
        </p:blipFill>
        <p:spPr bwMode="auto">
          <a:xfrm>
            <a:off x="5587815" y="3474992"/>
            <a:ext cx="3109913" cy="433387"/>
          </a:xfrm>
          <a:prstGeom prst="rect">
            <a:avLst/>
          </a:prstGeom>
          <a:noFill/>
          <a:ln>
            <a:noFill/>
          </a:ln>
          <a:effectLst/>
        </p:spPr>
      </p:pic>
      <p:pic>
        <p:nvPicPr>
          <p:cNvPr id="3082" name="Picture 10"/>
          <p:cNvPicPr>
            <a:picLocks noChangeAspect="1" noChangeArrowheads="1"/>
          </p:cNvPicPr>
          <p:nvPr/>
        </p:nvPicPr>
        <p:blipFill>
          <a:blip r:embed="rId7"/>
          <a:stretch/>
        </p:blipFill>
        <p:spPr bwMode="auto">
          <a:xfrm>
            <a:off x="6826204" y="3809791"/>
            <a:ext cx="2132261" cy="2835718"/>
          </a:xfrm>
          <a:prstGeom prst="rect">
            <a:avLst/>
          </a:prstGeom>
          <a:noFill/>
          <a:ln>
            <a:noFill/>
          </a:ln>
          <a:effectLst/>
        </p:spPr>
      </p:pic>
      <p:pic>
        <p:nvPicPr>
          <p:cNvPr id="3083" name="Picture 11"/>
          <p:cNvPicPr>
            <a:picLocks noChangeAspect="1" noChangeArrowheads="1"/>
          </p:cNvPicPr>
          <p:nvPr/>
        </p:nvPicPr>
        <p:blipFill>
          <a:blip r:embed="rId8"/>
          <a:stretch/>
        </p:blipFill>
        <p:spPr bwMode="auto">
          <a:xfrm>
            <a:off x="395536" y="4093411"/>
            <a:ext cx="3528392" cy="2648493"/>
          </a:xfrm>
          <a:prstGeom prst="rect">
            <a:avLst/>
          </a:prstGeom>
          <a:noFill/>
          <a:ln>
            <a:noFill/>
          </a:ln>
          <a:effectLst/>
        </p:spPr>
      </p:pic>
      <p:sp>
        <p:nvSpPr>
          <p:cNvPr id="8" name="TextBox 7"/>
          <p:cNvSpPr txBox="1"/>
          <p:nvPr/>
        </p:nvSpPr>
        <p:spPr bwMode="auto">
          <a:xfrm>
            <a:off x="1763687" y="3707439"/>
            <a:ext cx="147348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defRPr/>
            </a:pPr>
            <a:r>
              <a:rPr lang="ru-RU"/>
              <a:t>обсуждения</a:t>
            </a:r>
            <a:endParaRPr lang="ru-RU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2000" advClick="1"/>
    </mc:Choice>
    <mc:Fallback>
      <p:transition advClick="1"/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showMasterPhAnim="0" show="1">
  <p:cSld name="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 bwMode="auto">
          <a:xfrm>
            <a:off x="1014525" y="116632"/>
            <a:ext cx="7163501" cy="646331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>
              <a:defRPr/>
            </a:pPr>
            <a:r>
              <a:rPr lang="ru-RU" sz="3600" b="1" cap="none" spc="50">
                <a:ln w="11430"/>
                <a:solidFill>
                  <a:srgbClr val="FF0000"/>
                </a:solidFill>
              </a:rPr>
              <a:t>социальное взаимодействие </a:t>
            </a:r>
            <a:endParaRPr lang="ru-RU" sz="3600" b="1" cap="none" spc="50">
              <a:ln w="11430"/>
              <a:solidFill>
                <a:srgbClr val="FF0000"/>
              </a:solidFill>
            </a:endParaRPr>
          </a:p>
        </p:txBody>
      </p:sp>
      <p:pic>
        <p:nvPicPr>
          <p:cNvPr id="3077" name="Picture 5"/>
          <p:cNvPicPr>
            <a:picLocks noChangeAspect="1" noChangeArrowheads="1" noGrp="1"/>
          </p:cNvPicPr>
          <p:nvPr>
            <p:ph sz="half" idx="4294967295"/>
          </p:nvPr>
        </p:nvPicPr>
        <p:blipFill>
          <a:blip r:embed="rId2"/>
          <a:srcRect l="2498" t="10915" r="0" b="0"/>
          <a:stretch/>
        </p:blipFill>
        <p:spPr bwMode="auto">
          <a:xfrm>
            <a:off x="251520" y="1772816"/>
            <a:ext cx="4204736" cy="2880320"/>
          </a:xfrm>
          <a:prstGeom prst="rect">
            <a:avLst/>
          </a:prstGeom>
          <a:noFill/>
          <a:ln>
            <a:noFill/>
          </a:ln>
          <a:effectLst/>
        </p:spPr>
      </p:pic>
      <p:sp>
        <p:nvSpPr>
          <p:cNvPr id="4" name="TextBox 3"/>
          <p:cNvSpPr txBox="1"/>
          <p:nvPr/>
        </p:nvSpPr>
        <p:spPr bwMode="auto">
          <a:xfrm>
            <a:off x="323528" y="1158021"/>
            <a:ext cx="372864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defRPr/>
            </a:pPr>
            <a:r>
              <a:rPr lang="ru-RU"/>
              <a:t>Коллективное украшение группы</a:t>
            </a:r>
            <a:endParaRPr lang="ru-RU"/>
          </a:p>
        </p:txBody>
      </p:sp>
      <p:pic>
        <p:nvPicPr>
          <p:cNvPr id="4099" name="Picture 3"/>
          <p:cNvPicPr>
            <a:picLocks noChangeAspect="1" noChangeArrowheads="1"/>
          </p:cNvPicPr>
          <p:nvPr/>
        </p:nvPicPr>
        <p:blipFill>
          <a:blip r:embed="rId3"/>
          <a:stretch/>
        </p:blipFill>
        <p:spPr bwMode="auto">
          <a:xfrm>
            <a:off x="4716016" y="3551339"/>
            <a:ext cx="4313719" cy="3239532"/>
          </a:xfrm>
          <a:prstGeom prst="rect">
            <a:avLst/>
          </a:prstGeom>
          <a:noFill/>
          <a:ln>
            <a:noFill/>
          </a:ln>
          <a:effectLst/>
        </p:spPr>
      </p:pic>
      <p:sp>
        <p:nvSpPr>
          <p:cNvPr id="7" name="TextBox 6"/>
          <p:cNvSpPr txBox="1"/>
          <p:nvPr/>
        </p:nvSpPr>
        <p:spPr bwMode="auto">
          <a:xfrm>
            <a:off x="5708136" y="3140968"/>
            <a:ext cx="2865593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defRPr/>
            </a:pPr>
            <a:r>
              <a:rPr lang="ru-RU" sz="1600"/>
              <a:t>И</a:t>
            </a:r>
            <a:r>
              <a:rPr lang="ru-RU" sz="1600"/>
              <a:t>гра «Мамины помощники»</a:t>
            </a:r>
            <a:endParaRPr lang="ru-RU" sz="1600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2000" advClick="1"/>
    </mc:Choice>
    <mc:Fallback>
      <p:transition advClick="1"/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showMasterPhAnim="0" show="1">
  <p:cSld name="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 idx="4294967295"/>
          </p:nvPr>
        </p:nvSpPr>
        <p:spPr bwMode="auto">
          <a:xfrm>
            <a:off x="0" y="274638"/>
            <a:ext cx="8226425" cy="1143000"/>
          </a:xfrm>
        </p:spPr>
        <p:txBody>
          <a:bodyPr/>
          <a:lstStyle/>
          <a:p>
            <a:pPr>
              <a:defRPr/>
            </a:pPr>
            <a:br>
              <a:rPr lang="ru-RU" b="1" spc="5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 scaled="1"/>
                </a:gradFill>
              </a:rPr>
            </a:br>
            <a:endParaRPr lang="ru-RU"/>
          </a:p>
        </p:txBody>
      </p:sp>
      <p:pic>
        <p:nvPicPr>
          <p:cNvPr id="2050" name="Picture 2" descr="D:\МО 26.01.2026\children-feeding-birds-forest-autumn_875825-31009.jpg"/>
          <p:cNvPicPr>
            <a:picLocks noChangeAspect="1" noChangeArrowheads="1" noGrp="1"/>
          </p:cNvPicPr>
          <p:nvPr>
            <p:ph sz="half" idx="4294967295"/>
          </p:nvPr>
        </p:nvPicPr>
        <p:blipFill>
          <a:blip r:embed="rId2"/>
          <a:stretch/>
        </p:blipFill>
        <p:spPr bwMode="auto">
          <a:xfrm>
            <a:off x="4932040" y="4005064"/>
            <a:ext cx="4037012" cy="2689225"/>
          </a:xfrm>
          <a:prstGeom prst="rect">
            <a:avLst/>
          </a:prstGeom>
          <a:noFill/>
        </p:spPr>
      </p:pic>
      <p:sp>
        <p:nvSpPr>
          <p:cNvPr id="7" name="Прямоугольник 6"/>
          <p:cNvSpPr/>
          <p:nvPr/>
        </p:nvSpPr>
        <p:spPr bwMode="auto">
          <a:xfrm>
            <a:off x="2776271" y="116632"/>
            <a:ext cx="4344716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>
              <a:defRPr/>
            </a:pPr>
            <a:r>
              <a:rPr lang="ru-RU" sz="5400" b="1" cap="none" spc="5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 scaled="1"/>
                </a:gradFill>
              </a:rPr>
              <a:t>заключение</a:t>
            </a:r>
            <a:endParaRPr lang="ru-RU" sz="5400" b="1" cap="none" spc="5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 scaled="1"/>
              </a:gradFill>
            </a:endParaRPr>
          </a:p>
        </p:txBody>
      </p:sp>
      <p:pic>
        <p:nvPicPr>
          <p:cNvPr id="8" name="Рисунок 7" descr="C:\Users\Наталья\Downloads\orig.jpg"/>
          <p:cNvPicPr/>
          <p:nvPr/>
        </p:nvPicPr>
        <p:blipFill>
          <a:blip r:embed="rId3"/>
          <a:stretch/>
        </p:blipFill>
        <p:spPr bwMode="auto">
          <a:xfrm>
            <a:off x="251520" y="1111970"/>
            <a:ext cx="5049502" cy="286193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2000" advClick="1"/>
    </mc:Choice>
    <mc:Fallback>
      <p:transition advClick="1"/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showMasterPhAnim="0" show="1">
  <p:cSld name="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6" name="Прямоугольник 5"/>
          <p:cNvSpPr/>
          <p:nvPr/>
        </p:nvSpPr>
        <p:spPr bwMode="auto">
          <a:xfrm>
            <a:off x="395536" y="620688"/>
            <a:ext cx="8591390" cy="1015663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>
              <a:defRPr/>
            </a:pPr>
            <a:r>
              <a:rPr lang="ru-RU" sz="6000" b="1" cap="none" spc="50">
                <a:ln w="11430"/>
                <a:solidFill>
                  <a:srgbClr val="FF0000"/>
                </a:solidFill>
              </a:rPr>
              <a:t>Спасибо за внимание</a:t>
            </a:r>
            <a:endParaRPr lang="ru-RU" sz="6000" b="1" cap="none" spc="50">
              <a:ln w="11430"/>
              <a:solidFill>
                <a:srgbClr val="FF0000"/>
              </a:solidFill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2000" advClick="1"/>
    </mc:Choice>
    <mc:Fallback>
      <p:transition advClick="1"/>
    </mc:Fallback>
  </mc:AlternateContent>
</p:sld>
</file>

<file path=ppt/theme/_rels/theme1.xml.rels><?xml version="1.0" encoding="UTF-8" standalone="yes"?><Relationships xmlns="http://schemas.openxmlformats.org/package/2006/relationships"></Relationships>
</file>

<file path=ppt/theme/theme1.xml><?xml version="1.0" encoding="utf-8"?>
<a:theme xmlns:a="http://schemas.openxmlformats.org/drawingml/2006/main" xmlns:r="http://schemas.openxmlformats.org/officeDocument/2006/relationships" xmlns:p="http://schemas.openxmlformats.org/presentationml/2006/main" name="1_Default Design">
  <a:themeElements>
    <a:clrScheme name="1_Default Design 2">
      <a:dk1>
        <a:srgbClr val="000000"/>
      </a:dk1>
      <a:lt1>
        <a:srgbClr val="A9CFC0"/>
      </a:lt1>
      <a:dk2>
        <a:srgbClr val="000000"/>
      </a:dk2>
      <a:lt2>
        <a:srgbClr val="A8A8A8"/>
      </a:lt2>
      <a:accent1>
        <a:srgbClr val="596B2E"/>
      </a:accent1>
      <a:accent2>
        <a:srgbClr val="2E386B"/>
      </a:accent2>
      <a:accent3>
        <a:srgbClr val="D1E4DC"/>
      </a:accent3>
      <a:accent4>
        <a:srgbClr val="000000"/>
      </a:accent4>
      <a:accent5>
        <a:srgbClr val="B5BAAD"/>
      </a:accent5>
      <a:accent6>
        <a:srgbClr val="293260"/>
      </a:accent6>
      <a:hlink>
        <a:srgbClr val="2E6B53"/>
      </a:hlink>
      <a:folHlink>
        <a:srgbClr val="2E516B"/>
      </a:folHlink>
    </a:clrScheme>
    <a:fontScheme name="1_Default Design">
      <a:majorFont>
        <a:latin typeface="Arial"/>
        <a:ea typeface="Arial"/>
        <a:cs typeface="Arial"/>
      </a:majorFont>
      <a:minorFont>
        <a:latin typeface="Arial"/>
        <a:ea typeface="Arial"/>
        <a:cs typeface="Arial"/>
      </a:minorFont>
    </a:fontScheme>
    <a:fmtScheme name="Стандартная">
      <a:fillStyleLst>
        <a:solidFill>
          <a:schemeClr val="phClr"/>
        </a:solidFill>
        <a:gradFill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>
    <a:extraClrScheme>
      <a:clrScheme name="1_Default Design 1">
        <a:dk1>
          <a:srgbClr val="000000"/>
        </a:dk1>
        <a:lt1>
          <a:srgbClr val="A9CFC0"/>
        </a:lt1>
        <a:dk2>
          <a:srgbClr val="000000"/>
        </a:dk2>
        <a:lt2>
          <a:srgbClr val="A8A8A8"/>
        </a:lt2>
        <a:accent1>
          <a:srgbClr val="689C3B"/>
        </a:accent1>
        <a:accent2>
          <a:srgbClr val="4D806B"/>
        </a:accent2>
        <a:accent3>
          <a:srgbClr val="D1E4DC"/>
        </a:accent3>
        <a:accent4>
          <a:srgbClr val="000000"/>
        </a:accent4>
        <a:accent5>
          <a:srgbClr val="B9CBAF"/>
        </a:accent5>
        <a:accent6>
          <a:srgbClr val="457360"/>
        </a:accent6>
        <a:hlink>
          <a:srgbClr val="436426"/>
        </a:hlink>
        <a:folHlink>
          <a:srgbClr val="265945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Default Design 2">
        <a:dk1>
          <a:srgbClr val="000000"/>
        </a:dk1>
        <a:lt1>
          <a:srgbClr val="A9CFC0"/>
        </a:lt1>
        <a:dk2>
          <a:srgbClr val="000000"/>
        </a:dk2>
        <a:lt2>
          <a:srgbClr val="A8A8A8"/>
        </a:lt2>
        <a:accent1>
          <a:srgbClr val="596B2E"/>
        </a:accent1>
        <a:accent2>
          <a:srgbClr val="2E386B"/>
        </a:accent2>
        <a:accent3>
          <a:srgbClr val="D1E4DC"/>
        </a:accent3>
        <a:accent4>
          <a:srgbClr val="000000"/>
        </a:accent4>
        <a:accent5>
          <a:srgbClr val="B5BAAD"/>
        </a:accent5>
        <a:accent6>
          <a:srgbClr val="293260"/>
        </a:accent6>
        <a:hlink>
          <a:srgbClr val="2E6B53"/>
        </a:hlink>
        <a:folHlink>
          <a:srgbClr val="2E516B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Default Design 3">
        <a:dk1>
          <a:srgbClr val="000000"/>
        </a:dk1>
        <a:lt1>
          <a:srgbClr val="A9CFC0"/>
        </a:lt1>
        <a:dk2>
          <a:srgbClr val="000000"/>
        </a:dk2>
        <a:lt2>
          <a:srgbClr val="A8A8A8"/>
        </a:lt2>
        <a:accent1>
          <a:srgbClr val="6C5014"/>
        </a:accent1>
        <a:accent2>
          <a:srgbClr val="2E6B53"/>
        </a:accent2>
        <a:accent3>
          <a:srgbClr val="D1E4DC"/>
        </a:accent3>
        <a:accent4>
          <a:srgbClr val="000000"/>
        </a:accent4>
        <a:accent5>
          <a:srgbClr val="BAB3AA"/>
        </a:accent5>
        <a:accent6>
          <a:srgbClr val="29604A"/>
        </a:accent6>
        <a:hlink>
          <a:srgbClr val="6B4D2E"/>
        </a:hlink>
        <a:folHlink>
          <a:srgbClr val="6B2E44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Default Design 4">
        <a:dk1>
          <a:srgbClr val="000000"/>
        </a:dk1>
        <a:lt1>
          <a:srgbClr val="A9CFC0"/>
        </a:lt1>
        <a:dk2>
          <a:srgbClr val="000000"/>
        </a:dk2>
        <a:lt2>
          <a:srgbClr val="A8A8A8"/>
        </a:lt2>
        <a:accent1>
          <a:srgbClr val="6B652E"/>
        </a:accent1>
        <a:accent2>
          <a:srgbClr val="2E6B53"/>
        </a:accent2>
        <a:accent3>
          <a:srgbClr val="D1E4DC"/>
        </a:accent3>
        <a:accent4>
          <a:srgbClr val="000000"/>
        </a:accent4>
        <a:accent5>
          <a:srgbClr val="BAB8AD"/>
        </a:accent5>
        <a:accent6>
          <a:srgbClr val="29604A"/>
        </a:accent6>
        <a:hlink>
          <a:srgbClr val="6B3D2E"/>
        </a:hlink>
        <a:folHlink>
          <a:srgbClr val="432E6B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Default Design 5">
        <a:dk1>
          <a:srgbClr val="000000"/>
        </a:dk1>
        <a:lt1>
          <a:srgbClr val="FFFFFF"/>
        </a:lt1>
        <a:dk2>
          <a:srgbClr val="000000"/>
        </a:dk2>
        <a:lt2>
          <a:srgbClr val="B2B2B2"/>
        </a:lt2>
        <a:accent1>
          <a:srgbClr val="689C3B"/>
        </a:accent1>
        <a:accent2>
          <a:srgbClr val="4D806B"/>
        </a:accent2>
        <a:accent3>
          <a:srgbClr val="FFFFFF"/>
        </a:accent3>
        <a:accent4>
          <a:srgbClr val="000000"/>
        </a:accent4>
        <a:accent5>
          <a:srgbClr val="B9CBAF"/>
        </a:accent5>
        <a:accent6>
          <a:srgbClr val="457360"/>
        </a:accent6>
        <a:hlink>
          <a:srgbClr val="436426"/>
        </a:hlink>
        <a:folHlink>
          <a:srgbClr val="265945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Default Design 6">
        <a:dk1>
          <a:srgbClr val="000000"/>
        </a:dk1>
        <a:lt1>
          <a:srgbClr val="FFFFFF"/>
        </a:lt1>
        <a:dk2>
          <a:srgbClr val="000000"/>
        </a:dk2>
        <a:lt2>
          <a:srgbClr val="B2B2B2"/>
        </a:lt2>
        <a:accent1>
          <a:srgbClr val="596B2E"/>
        </a:accent1>
        <a:accent2>
          <a:srgbClr val="2E386B"/>
        </a:accent2>
        <a:accent3>
          <a:srgbClr val="FFFFFF"/>
        </a:accent3>
        <a:accent4>
          <a:srgbClr val="000000"/>
        </a:accent4>
        <a:accent5>
          <a:srgbClr val="B5BAAD"/>
        </a:accent5>
        <a:accent6>
          <a:srgbClr val="293260"/>
        </a:accent6>
        <a:hlink>
          <a:srgbClr val="2E6B53"/>
        </a:hlink>
        <a:folHlink>
          <a:srgbClr val="2E516B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Default Design 7">
        <a:dk1>
          <a:srgbClr val="000000"/>
        </a:dk1>
        <a:lt1>
          <a:srgbClr val="FFFFFF"/>
        </a:lt1>
        <a:dk2>
          <a:srgbClr val="000000"/>
        </a:dk2>
        <a:lt2>
          <a:srgbClr val="B2B2B2"/>
        </a:lt2>
        <a:accent1>
          <a:srgbClr val="6C5014"/>
        </a:accent1>
        <a:accent2>
          <a:srgbClr val="2E6B53"/>
        </a:accent2>
        <a:accent3>
          <a:srgbClr val="FFFFFF"/>
        </a:accent3>
        <a:accent4>
          <a:srgbClr val="000000"/>
        </a:accent4>
        <a:accent5>
          <a:srgbClr val="BAB3AA"/>
        </a:accent5>
        <a:accent6>
          <a:srgbClr val="29604A"/>
        </a:accent6>
        <a:hlink>
          <a:srgbClr val="6B4D2E"/>
        </a:hlink>
        <a:folHlink>
          <a:srgbClr val="6B2E44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Default Design 8">
        <a:dk1>
          <a:srgbClr val="000000"/>
        </a:dk1>
        <a:lt1>
          <a:srgbClr val="FFFFFF"/>
        </a:lt1>
        <a:dk2>
          <a:srgbClr val="000000"/>
        </a:dk2>
        <a:lt2>
          <a:srgbClr val="B2B2B2"/>
        </a:lt2>
        <a:accent1>
          <a:srgbClr val="6B652E"/>
        </a:accent1>
        <a:accent2>
          <a:srgbClr val="2E6B53"/>
        </a:accent2>
        <a:accent3>
          <a:srgbClr val="FFFFFF"/>
        </a:accent3>
        <a:accent4>
          <a:srgbClr val="000000"/>
        </a:accent4>
        <a:accent5>
          <a:srgbClr val="BAB8AD"/>
        </a:accent5>
        <a:accent6>
          <a:srgbClr val="29604A"/>
        </a:accent6>
        <a:hlink>
          <a:srgbClr val="6B3D2E"/>
        </a:hlink>
        <a:folHlink>
          <a:srgbClr val="432E6B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docProps/app.xml><?xml version="1.0" encoding="utf-8"?>
<Properties xmlns="http://schemas.openxmlformats.org/officeDocument/2006/extended-properties" xmlns:vt="http://schemas.openxmlformats.org/officeDocument/2006/docPropsVTypes">
  <Template>ind_0011_slide</Template>
  <TotalTime>0</TotalTime>
  <Words>0</Words>
  <Application>r7-office/2024.4.2.721</Application>
  <DocSecurity>0</DocSecurity>
  <PresentationFormat>Экран (4:3)</PresentationFormat>
  <Paragraphs>0</Paragraphs>
  <Slides>15</Slides>
  <Notes>15</Notes>
  <HiddenSlides>0</HiddenSlides>
  <MMClips>2</MMClips>
  <ScaleCrop>0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15</vt:i4>
      </vt:variant>
    </vt:vector>
  </HeadingPairs>
  <TitlesOfParts>
    <vt:vector size="16" baseType="lpstr">
      <vt:lpstr>Theme 1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</vt:vector>
  </TitlesOfParts>
  <Manager/>
  <Company>SPecialiST RePack</Company>
  <LinksUpToDate>0</LinksUpToDate>
  <SharedDoc>0</SharedDoc>
  <HyperlinkBase/>
  <HyperlinksChanged>0</HyperlinksChanged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subject/>
  <dc:creator>Наталья</dc:creator>
  <cp:keywords/>
  <dc:description/>
  <dc:identifier/>
  <dc:language/>
  <cp:lastModifiedBy>Наталья Кудрявцева</cp:lastModifiedBy>
  <cp:revision>110</cp:revision>
  <dcterms:created xsi:type="dcterms:W3CDTF">2020-02-14T03:33:04Z</dcterms:created>
  <dcterms:modified xsi:type="dcterms:W3CDTF">2026-02-05T11:04:57Z</dcterms:modified>
  <cp:category/>
  <cp:contentStatus/>
  <cp:version/>
</cp:coreProperties>
</file>